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2" r:id="rId3"/>
    <p:sldId id="260" r:id="rId4"/>
    <p:sldId id="263" r:id="rId5"/>
    <p:sldId id="267" r:id="rId6"/>
    <p:sldId id="261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B03CFC4-6BF0-4C00-97F5-050663C8A742}">
          <p14:sldIdLst>
            <p14:sldId id="258"/>
            <p14:sldId id="262"/>
            <p14:sldId id="260"/>
            <p14:sldId id="263"/>
            <p14:sldId id="267"/>
            <p14:sldId id="261"/>
            <p14:sldId id="264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A59B5F"/>
    <a:srgbClr val="9900FF"/>
    <a:srgbClr val="008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5" autoAdjust="0"/>
  </p:normalViewPr>
  <p:slideViewPr>
    <p:cSldViewPr>
      <p:cViewPr varScale="1">
        <p:scale>
          <a:sx n="60" d="100"/>
          <a:sy n="60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F0CE9-ABB6-44EF-B8A0-DFC67BB55222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A32A1-DDDC-473D-B5D5-8641548B3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5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A32A1-DDDC-473D-B5D5-8641548B30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6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70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69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78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4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0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17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46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7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6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9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0DBF-E261-4C85-8D14-0862B5560D15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2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абота\фоны и картинки\1_ste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6633" y="12395"/>
            <a:ext cx="10893283" cy="838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5499938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подготовила: </a:t>
            </a:r>
          </a:p>
          <a:p>
            <a:pPr algn="ctr"/>
            <a:r>
              <a:rPr lang="ru-R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Ткач </a:t>
            </a:r>
            <a:r>
              <a:rPr lang="ru-RU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Л.А.</a:t>
            </a:r>
            <a:endParaRPr lang="ru-RU" sz="36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3356992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«Добро и зло </a:t>
            </a:r>
          </a:p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русских </a:t>
            </a:r>
          </a:p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народных сказках»</a:t>
            </a:r>
            <a:endParaRPr lang="ru-RU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та\фоны и картинки\Обои на рабочий стол Лето 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9132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516" y="1159640"/>
            <a:ext cx="87489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Сказки чаще всего рассказываются детям, потому что именно дети впитывают в себя те уроки, которые заложены народом в сказки.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сказках добро всегда побеждает зло. Добро всегда получает награду за свои поступки.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Работа\клипарты\клипарт дети\463dcfd185f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7916" y="3122110"/>
            <a:ext cx="2396894" cy="374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36309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«Сказка – ложь, да в ней намек, добрым молодцам урок!»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А.С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Пушкин</a:t>
            </a:r>
          </a:p>
        </p:txBody>
      </p:sp>
    </p:spTree>
    <p:extLst>
      <p:ext uri="{BB962C8B-B14F-4D97-AF65-F5344CB8AC3E}">
        <p14:creationId xmlns:p14="http://schemas.microsoft.com/office/powerpoint/2010/main" val="40695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та\фоны и картинки\Обои на рабочий стол Лето 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Как же изображал народ эти два понятия: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зло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Все герои сказки строго подразделяются на положительных и отрицательных.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Положительные герои: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Иванушка-дурачок, Иван-царевич, Иван-крестьянский сын, Василиса Премудрая, Елена Прекрасная, Марья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Моревна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другие герои.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Работа\клипарты\клипарт сказочные герои\0_8f0c1_abe14866_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493698"/>
            <a:ext cx="1761549" cy="44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Работа\клипарты\клипарт сказочные герои\0_8f0c0_d8b57ec4_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444" y="3157720"/>
            <a:ext cx="2492556" cy="3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Documents and Settings\Admin\Рабочий стол\Сказки\63370467_1283114898_47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520536"/>
            <a:ext cx="1889592" cy="423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та\фоны и картинки\Обои на рабочий стол Лето 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9132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Положительным героям в сказках всегда помогают силы природы, позволяя справиться с трудными задачами, возникшими на их пути.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033" name="Picture 9" descr="K:\клипарты\клипарт солнце, луна\264741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8019">
            <a:off x="777728" y="1627467"/>
            <a:ext cx="2414321" cy="19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:\клипарты\клипарт облака\4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068960"/>
            <a:ext cx="5043062" cy="235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E:\Работа\клипарты\клипарт солнце\3e2303bbc6e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045478"/>
            <a:ext cx="2367737" cy="23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924050"/>
            <a:ext cx="47625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-1467544"/>
            <a:ext cx="9601066" cy="1094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1423" y="551723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Мужские образы в сказках всегда наделены прежде всего внешней красотой, наблюдательностью, смекалкой, храбростью, добротой и отзывчивостью.</a:t>
            </a:r>
          </a:p>
        </p:txBody>
      </p:sp>
    </p:spTree>
    <p:extLst>
      <p:ext uri="{BB962C8B-B14F-4D97-AF65-F5344CB8AC3E}">
        <p14:creationId xmlns:p14="http://schemas.microsoft.com/office/powerpoint/2010/main" val="42770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та\фоны и картинки\Обои на рабочий стол Лето 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9132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Женские образы в сказках наделены невероятной красотой, про них говорят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 ни в сказке сказать, ни пером описать»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Они мудры и трудолюбивы, заботливы и добры. Поэтому к ним на выручку всегда приходят умные, смелые и прекрасные герои.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E:\Работа\клипарты\клипарт сказочные герои\0_8f0c2_51aa373c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099068"/>
            <a:ext cx="2732878" cy="47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Admin\Рабочий стол\Сказки\63370469_1283114913_2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683144"/>
            <a:ext cx="2952328" cy="51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9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та\фоны и картинки\Обои на рабочий стол Лето 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9132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А вот зло в сказках всегда изображается страшным, безобразным. Оно сначала обладает невероятной силой. Но смелость и ум героев помогают победить его в неравной борьбе. 	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Отрицательные герои сказок: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Кощей Бессмертный, Баба Яга, Змей Горыныч – чаще всего именно эти герои являются воплощением зла.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Admin\Рабочий стол\Сказки\0006-007-Kljuchevye-obrazy-v-russkikh-narodnykh-skazkakh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067944" cy="38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Documents and Settings\Admin\Рабочий стол\Сказки\fd6dc6cb359f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4167" y="2003727"/>
            <a:ext cx="3477171" cy="484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Documents and Settings\Admin\Рабочий стол\Сказки\kos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125410"/>
            <a:ext cx="3312368" cy="476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6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та\фоны и картинки\Обои на рабочий стол Лето 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9132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Работа\клипарты\medium_Strel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16" y="25314"/>
            <a:ext cx="3896573" cy="593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Слушая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сказки, каждый ребенок сразу же решает для себя, что такое хорошо, а что такое плохо. И стремится подражать добрым героям.  Так формируются понятия: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добро и зло.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095" y="1268760"/>
            <a:ext cx="2645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Кашу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кушай,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сказку слушай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9174" y="3856537"/>
            <a:ext cx="2932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ус наматывай!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83613" y="2568972"/>
            <a:ext cx="2285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Умом-разумом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смекай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7677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70</Words>
  <Application>Microsoft Office PowerPoint</Application>
  <PresentationFormat>Экран 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«Добро и зло в русских народных сказках»</dc:title>
  <dc:creator>Admin</dc:creator>
  <cp:lastModifiedBy>Admin</cp:lastModifiedBy>
  <cp:revision>25</cp:revision>
  <dcterms:created xsi:type="dcterms:W3CDTF">2013-01-26T11:45:47Z</dcterms:created>
  <dcterms:modified xsi:type="dcterms:W3CDTF">2013-02-05T16:58:30Z</dcterms:modified>
</cp:coreProperties>
</file>