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71" r:id="rId3"/>
    <p:sldId id="272" r:id="rId4"/>
    <p:sldId id="273" r:id="rId5"/>
    <p:sldId id="274" r:id="rId6"/>
    <p:sldId id="278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6" r:id="rId15"/>
    <p:sldId id="269" r:id="rId16"/>
    <p:sldId id="270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osti.ru/patterns/00/03/97/120940502b/preview_mirr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23" y="1364155"/>
            <a:ext cx="6198397" cy="42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57150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мплекс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утр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ен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ней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гим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настики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рогулка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 зоопа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рк»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71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Консультац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ия для р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одителей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«Начинаем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утро с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арядки»</a:t>
            </a:r>
          </a:p>
        </p:txBody>
      </p:sp>
    </p:spTree>
    <p:extLst>
      <p:ext uri="{BB962C8B-B14F-4D97-AF65-F5344CB8AC3E}">
        <p14:creationId xmlns:p14="http://schemas.microsoft.com/office/powerpoint/2010/main" val="422632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ihi.ru/pics/2009/12/13/5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41" y="2276871"/>
            <a:ext cx="6511604" cy="45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И.п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.: сидя, руки на животе.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Со словами "Ха-ха" дети поворачиваются вправо, влево.</a:t>
            </a: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248472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Увидали это </a:t>
            </a:r>
            <a:r>
              <a:rPr lang="ru-RU" sz="36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бегемотики</a:t>
            </a: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Ухватились за животики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И хохочут, и хохочут,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Будто кто-то их щекочет.</a:t>
            </a:r>
            <a:endParaRPr lang="ru-RU" sz="3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И.п</a:t>
            </a:r>
            <a:r>
              <a:rPr lang="ru-RU" sz="2600" dirty="0">
                <a:solidFill>
                  <a:schemeClr val="tx2"/>
                </a:solidFill>
                <a:latin typeface="Monotype Corsiva" panose="03010101010201010101" pitchFamily="66" charset="0"/>
              </a:rPr>
              <a:t>.: лёжа на спине. Барахтаются "в траве", машут ногами, руками и жужжат:</a:t>
            </a:r>
            <a:r>
              <a:rPr lang="ru-RU" sz="26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600" dirty="0">
                <a:solidFill>
                  <a:schemeClr val="tx2"/>
                </a:solidFill>
                <a:latin typeface="Monotype Corsiva" panose="03010101010201010101" pitchFamily="66" charset="0"/>
              </a:rPr>
              <a:t>"Ж-ж-ж".</a:t>
            </a:r>
            <a:endParaRPr lang="ru-RU" sz="2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40416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А жуки-то, а жуки,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До чего же хороши: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Лапки мохнатенькие,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Спинки </a:t>
            </a:r>
            <a:r>
              <a:rPr lang="ru-RU" sz="36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полосатенькие</a:t>
            </a: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  <a:endParaRPr lang="ru-RU" sz="3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6476574" cy="36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И. п.: ноги вместе, ладошки перед лицом. Прыжки на двух ногах. </a:t>
            </a: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40416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К обезьянам подошли,</a:t>
            </a:r>
            <a:b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Посмеялись от души.</a:t>
            </a:r>
            <a:endParaRPr lang="ru-RU" sz="3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love-multik.ru/up/article/img/01062012/ostorozhno-obezyank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" y="1916832"/>
            <a:ext cx="9121761" cy="51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6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3.d.sdska.ru/2-z3-fb1c7da6-99a1-4917-b0cb-f89792da55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80320"/>
            <a:ext cx="5570240" cy="41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11803" y="229914"/>
            <a:ext cx="3822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И.п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.: лёжа на животе,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руки за голову.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Головкой покачивают,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ножками машут. </a:t>
            </a: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5121"/>
            <a:ext cx="4608512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Греют спинки на лужайке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Черепашки с львятами,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Светит солнце яркое,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Весело с ребятами.</a:t>
            </a:r>
            <a:endParaRPr lang="ru-RU" sz="3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032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ihi.ru/pics/2012/01/05/2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1589693"/>
            <a:ext cx="5196345" cy="52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И.п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.: руки на поясе, ноги вместе.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Топают ногами. 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475252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Подошли к слону огромному,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Грозно топал он ногами,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Ну а мы не испугались,</a:t>
            </a:r>
            <a:b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Только весело смеялись. </a:t>
            </a:r>
            <a:endParaRPr lang="ru-RU" sz="3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ovetskiymultik.at.ua/2/tigrenok.na.podsolnuhe.0-01-26.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96114"/>
            <a:ext cx="4536504" cy="35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Заключительная часть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2890664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"Эй, не стойте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Слишком близко,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Я тигрёнок,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 не киска!" -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Зарычал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Нам грозно тигр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После всех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Весёлых игр.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196752"/>
            <a:ext cx="30780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И. п.: стоя, руки перед лицом.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Делают страшную рожицу 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и рычат: "Р-р-р".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17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Убегают. </a:t>
            </a:r>
            <a:endParaRPr lang="ru-RU" sz="3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40416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Мы немного </a:t>
            </a:r>
            <a:b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Испугались</a:t>
            </a:r>
            <a:b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И все дружно</a:t>
            </a:r>
            <a:b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Разбежались. </a:t>
            </a:r>
            <a:endParaRPr lang="ru-RU" sz="40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http://files.myopera.com/wishingstar_0305/albums/543637/Children_Day_vector_wallpaper_01680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57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6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http://masterskaya-skazok.ru/img/youcan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6939"/>
            <a:ext cx="3502164" cy="52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3262" y="5013176"/>
            <a:ext cx="38414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Презентацию выполнила:</a:t>
            </a:r>
          </a:p>
          <a:p>
            <a:pPr algn="r"/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 ГБДОУ № 85</a:t>
            </a:r>
          </a:p>
          <a:p>
            <a:pPr algn="r"/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Фрунзенского р-на</a:t>
            </a:r>
          </a:p>
          <a:p>
            <a:pPr algn="r"/>
            <a:r>
              <a:rPr lang="ru-RU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Рыбина Ольга Андреевна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7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0296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Monotype Corsiva" panose="03010101010201010101" pitchFamily="66" charset="0"/>
              </a:rPr>
              <a:t>Утренняя гимнастика – это комплекс специально подобранных упражнений, которые проводятся с целью настроить, «зарядить» организм ребенка на весь предстоящий день. Оздоровительное и воспитательное значение утренней гимнастики приобретает в том случае, если она проводится систематически.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62" y="1802754"/>
            <a:ext cx="6624736" cy="49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24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effectLst/>
                <a:latin typeface="Monotype Corsiva" panose="03010101010201010101" pitchFamily="66" charset="0"/>
              </a:rPr>
              <a:t>Систематическое </a:t>
            </a:r>
            <a:r>
              <a:rPr lang="ru-RU" sz="2800" dirty="0">
                <a:effectLst/>
                <a:latin typeface="Monotype Corsiva" panose="03010101010201010101" pitchFamily="66" charset="0"/>
              </a:rPr>
              <a:t>проведение утренней гимнастики укрепляет </a:t>
            </a:r>
            <a:r>
              <a:rPr lang="ru-RU" sz="2800" dirty="0" err="1">
                <a:effectLst/>
                <a:latin typeface="Monotype Corsiva" panose="03010101010201010101" pitchFamily="66" charset="0"/>
              </a:rPr>
              <a:t>костно</a:t>
            </a:r>
            <a:r>
              <a:rPr lang="ru-RU" sz="2800" dirty="0">
                <a:effectLst/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effectLst/>
                <a:latin typeface="Monotype Corsiva" panose="03010101010201010101" pitchFamily="66" charset="0"/>
              </a:rPr>
              <a:t>– мышечную </a:t>
            </a:r>
            <a:r>
              <a:rPr lang="ru-RU" sz="2800" dirty="0">
                <a:effectLst/>
                <a:latin typeface="Monotype Corsiva" panose="03010101010201010101" pitchFamily="66" charset="0"/>
              </a:rPr>
              <a:t>систему, правильную форму приобретает стопа, а хорошая осанка способствует нормальному функционированию всех внутренних органов. Правильно подобранные движения укрепляют сердечную мышцу, деятельность кровеносной системы, увеличивают емкость </a:t>
            </a:r>
            <a:r>
              <a:rPr lang="ru-RU" sz="2800" dirty="0" smtClean="0">
                <a:effectLst/>
                <a:latin typeface="Monotype Corsiva" panose="03010101010201010101" pitchFamily="66" charset="0"/>
              </a:rPr>
              <a:t>легких</a:t>
            </a:r>
            <a:r>
              <a:rPr lang="ru-RU" sz="2800" dirty="0">
                <a:effectLst/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2" y="3645024"/>
            <a:ext cx="4792202" cy="293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82" y="3645024"/>
            <a:ext cx="4389120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/>
                <a:latin typeface="Monotype Corsiva" panose="03010101010201010101" pitchFamily="66" charset="0"/>
              </a:rPr>
              <a:t>Утренняя гимнастика проводиться с физкультурными пособиями (флажками, кубики, мячи, обручи и т. д., которые повышают интерес, улучшают качество движений.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AutoShape 2" descr="http://dou1.aprec.ru/wp-content/uploads/2011/05/fizkulturnii_zal-550x4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dou1.aprec.ru/wp-content/uploads/2011/05/fizkulturnii_zal-550x4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dou1.aprec.ru/wp-content/uploads/2011/05/fizkulturnii_zal-550x41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15" y="2204864"/>
            <a:ext cx="653664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8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99792" cy="6633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dirty="0">
                <a:effectLst/>
                <a:latin typeface="Monotype Corsiva" panose="03010101010201010101" pitchFamily="66" charset="0"/>
              </a:rPr>
              <a:t>При выполнении упражнений необходимо следить за дыханием детей. Вся утренняя гимнастика должна проводиться эмоционально, вызывать у детей хорошее, жизнерадостное настроение. Но самое основное - это слаженное, четкое выполнение детьми физкультурных упражнений.</a:t>
            </a:r>
            <a:endParaRPr lang="ru-RU" sz="25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12" y="0"/>
            <a:ext cx="6402288" cy="4716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4836644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Утренняя гимнастика должна стать гигиенической потребностью каждого ребенка. Решить эту задачу можно только общими усилиями детского сада и семьи.</a:t>
            </a: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0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fakt.info/wp-content/uploads/2013/06/zoopark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3710"/>
            <a:ext cx="7632847" cy="54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3" y="5414094"/>
            <a:ext cx="7632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Ко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мплекс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утр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ен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ней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гим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настики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«П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рогулка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 зоопа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рк»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9374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3"/>
            <a:ext cx="8229600" cy="907504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Вводная часть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908720"/>
            <a:ext cx="4038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Дети идут друг за другом.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Встают на четвереньки и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идут по кругу.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Идут как медведи,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на внешних сторонах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ступней, руки опущены.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Маршируют.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4041648" cy="514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Р</a:t>
            </a:r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ано 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утром спозаранку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Собрались мы на зарядку.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Вдруг из подворотни -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Рыжий таракан,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Он бежит и усами шевелит.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Тут медведь пришёл,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Походил, посмотрел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И ушёл.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39984"/>
            <a:ext cx="2696521" cy="2696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3" y="4522691"/>
            <a:ext cx="4449550" cy="19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ru-RU" b="1" dirty="0" smtClean="0">
                <a:effectLst/>
                <a:latin typeface="Monotype Corsiva" panose="03010101010201010101" pitchFamily="66" charset="0"/>
              </a:rPr>
              <a:t>Общеразвивающие упражнения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Встают в круг.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И. п.: ноги на ширине плеч, руки опущены.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Машут под музыку прямыми руками. "Чик-чирик". 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40416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Только встали дети в круг,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Сразу птички прилетели,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Крылышками махали,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Нас всех удивляли.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img0.liveinternet.ru/images/attach/c/4/81/944/8194406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18" y="4064317"/>
            <a:ext cx="64484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6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4088" y="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. п.: руки назад, головку вверх. Наклоны вперёд.</a:t>
            </a: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"Га-га-га".</a:t>
            </a: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48616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А потом пришёл гусь: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«Никого я не боюсь,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Дайте мне водички,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Буду я плескаться,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Буду забавляться».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4" name="Picture 4" descr="http://fefelova.ucoz.ru/foto/zadachi/0_75115_461eff05_L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88553"/>
            <a:ext cx="4104456" cy="60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8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339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Комплекс утренней гимнастики «Прогулка в зоопарк»</vt:lpstr>
      <vt:lpstr>Утренняя гимнастика – это комплекс специально подобранных упражнений, которые проводятся с целью настроить, «зарядить» организм ребенка на весь предстоящий день. Оздоровительное и воспитательное значение утренней гимнастики приобретает в том случае, если она проводится систематически.</vt:lpstr>
      <vt:lpstr>Систематическое проведение утренней гимнастики укрепляет костно – мышечную систему, правильную форму приобретает стопа, а хорошая осанка способствует нормальному функционированию всех внутренних органов. Правильно подобранные движения укрепляют сердечную мышцу, деятельность кровеносной системы, увеличивают емкость легких.</vt:lpstr>
      <vt:lpstr>Утренняя гимнастика проводиться с физкультурными пособиями (флажками, кубики, мячи, обручи и т. д., которые повышают интерес, улучшают качество движений.</vt:lpstr>
      <vt:lpstr>При выполнении упражнений необходимо следить за дыханием детей. Вся утренняя гимнастика должна проводиться эмоционально, вызывать у детей хорошее, жизнерадостное настроение. Но самое основное - это слаженное, четкое выполнение детьми физкультурных упражнений.</vt:lpstr>
      <vt:lpstr>Презентация PowerPoint</vt:lpstr>
      <vt:lpstr>Вводная часть</vt:lpstr>
      <vt:lpstr>Общеразвивающие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часть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утренней гимнастики «Прогулка в зоопарк»</dc:title>
  <dc:creator>Администратор</dc:creator>
  <cp:lastModifiedBy>Пользователь Windows</cp:lastModifiedBy>
  <cp:revision>16</cp:revision>
  <dcterms:created xsi:type="dcterms:W3CDTF">2013-09-21T17:46:11Z</dcterms:created>
  <dcterms:modified xsi:type="dcterms:W3CDTF">2013-09-21T19:35:32Z</dcterms:modified>
</cp:coreProperties>
</file>