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0" r:id="rId9"/>
    <p:sldId id="261" r:id="rId10"/>
    <p:sldId id="267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«Огонек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Белая Ольга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Вводная часть (5-7  мин) настраивает на выполнение двигательных заданий, активизирует внимание, создает положительные эмоции.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Основная часть (12-15  мин) направлена на развитие функциональных и двигательных возможностей, формирование умений и навыков выполнения комплексов ОРУ и ОВД.. После выполнения ОРУ, дети делятся на группы для выполнения ОВД. Заканчивается основная часть подвижной игрой для обоих подгрупп.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Заключительная часть (4 – 5 мин) происходит постепенный переход от достаточно высокой физической нагрузки к  спокойному состоянию организма. Детям предлагаются малоподвижные игры на ориентировку в пространстве, хороводные игры, упражнения </a:t>
            </a:r>
            <a:r>
              <a:rPr lang="ru-RU" smtClean="0"/>
              <a:t>на релаксацию.</a:t>
            </a:r>
            <a:endParaRPr lang="ru-RU" dirty="0"/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3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Успешное решение оздоровительных задач физического воспитания возможно на основе совместной деятельности с семьей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Снижение заболеваемости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Укрепление стопы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Приобщение к ценностям физической культуры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Технологии сохранения и стимулирования здоровья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3381635"/>
            <a:ext cx="3200400" cy="17997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Дифференцированный подход на занятиях по физической культуре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Воспитать полноценного физически развитого ребенка</a:t>
            </a:r>
          </a:p>
          <a:p>
            <a:r>
              <a:rPr lang="ru-RU" sz="2800" dirty="0" smtClean="0"/>
              <a:t>Задачи: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800" dirty="0"/>
              <a:t>Способствовать полноценному физическому развитию детей.</a:t>
            </a:r>
            <a:endParaRPr lang="ru-RU" sz="1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оддерживать  </a:t>
            </a:r>
            <a:r>
              <a:rPr lang="ru-RU" sz="1800" dirty="0"/>
              <a:t>и развивать потребность в самостоятельной двигательной активности</a:t>
            </a:r>
            <a:r>
              <a:rPr lang="ru-RU" sz="1800" dirty="0" smtClean="0"/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800" dirty="0" smtClean="0"/>
              <a:t>Укрепление свода детской стопы.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800" dirty="0" smtClean="0"/>
              <a:t>Формирование правильной осанки.</a:t>
            </a:r>
          </a:p>
          <a:p>
            <a:pPr marL="0" lvl="0" indent="0"/>
            <a:endParaRPr lang="ru-RU" sz="1800" dirty="0" smtClean="0"/>
          </a:p>
          <a:p>
            <a:pPr marL="457200" lvl="0" indent="-457200">
              <a:buFont typeface="Arial" pitchFamily="34" charset="0"/>
              <a:buChar char="•"/>
            </a:pPr>
            <a:endParaRPr lang="ru-RU" sz="1800" dirty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Снижение заболеваемости, укрепление здоровья </a:t>
            </a:r>
            <a:r>
              <a:rPr lang="ru-RU" dirty="0" smtClean="0"/>
              <a:t>детей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/>
              <a:t>уровня физической </a:t>
            </a:r>
            <a:r>
              <a:rPr lang="ru-RU" dirty="0" smtClean="0"/>
              <a:t>подготовленности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Подбор упражнений на всестороннее оздоровление и укрепление организма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Оздоровительный характер:</a:t>
            </a:r>
          </a:p>
        </p:txBody>
      </p:sp>
    </p:spTree>
    <p:extLst>
      <p:ext uri="{BB962C8B-B14F-4D97-AF65-F5344CB8AC3E}">
        <p14:creationId xmlns:p14="http://schemas.microsoft.com/office/powerpoint/2010/main" val="2142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возрастным и индивидуальным особенностям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Адекватность физической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8352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Распределение детей с учетом уровня двигательной активности, состояния здоровья, уровня физической подготовленности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1096963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Индивидуально-дифференцированный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8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 подгруппа – даётся больше повторов; упражнения средней и низкой интенсивности. Двигательные задания направлены на развитие внимания детей, ловкости, координации движений, точности выполнения различных действий, 20 % занимают упражнения высокой интенсивности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4433"/>
            <a:ext cx="3200400" cy="2398222"/>
          </a:xfr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Дифференцированный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2 подгруппа – предлагаются упражнения средней и высокой интенсивности.</a:t>
            </a:r>
          </a:p>
          <a:p>
            <a:r>
              <a:rPr lang="ru-RU" dirty="0"/>
              <a:t>90 % - упражнения высокой интенсивности</a:t>
            </a:r>
          </a:p>
          <a:p>
            <a:r>
              <a:rPr lang="ru-RU" dirty="0"/>
              <a:t>10 % - низкой интенсивности.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753394"/>
            <a:ext cx="3200400" cy="24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Дифференцированный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294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«Огонек здоровья»</vt:lpstr>
      <vt:lpstr>Элементы Технологии сохранения и стимулирования здоровья</vt:lpstr>
      <vt:lpstr>Цель:</vt:lpstr>
      <vt:lpstr>Планируемые результаты</vt:lpstr>
      <vt:lpstr>Оздоровительный характер:</vt:lpstr>
      <vt:lpstr>Адекватность физической нагрузки</vt:lpstr>
      <vt:lpstr>Индивидуально-дифференцированный подход</vt:lpstr>
      <vt:lpstr>Дифференцированный подход</vt:lpstr>
      <vt:lpstr>Дифференцированный подход</vt:lpstr>
      <vt:lpstr>Структура занятия</vt:lpstr>
      <vt:lpstr>Работа с родителями 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«Огонек здоровья»</dc:title>
  <dc:creator>Алёнка</dc:creator>
  <cp:lastModifiedBy>Алёнка</cp:lastModifiedBy>
  <cp:revision>8</cp:revision>
  <dcterms:created xsi:type="dcterms:W3CDTF">2013-05-21T05:27:49Z</dcterms:created>
  <dcterms:modified xsi:type="dcterms:W3CDTF">2013-05-21T06:50:37Z</dcterms:modified>
</cp:coreProperties>
</file>