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3848E6-CC0D-4557-8E0A-4848A545866C}" type="datetimeFigureOut">
              <a:rPr lang="ru-RU" smtClean="0"/>
              <a:t>25.10.2014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AC7171-FA98-40B0-BC28-4C0B8E6B61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58052" cy="1042998"/>
          </a:xfrm>
        </p:spPr>
        <p:txBody>
          <a:bodyPr/>
          <a:lstStyle/>
          <a:p>
            <a:r>
              <a:rPr lang="ru-RU" dirty="0" smtClean="0"/>
              <a:t>НОД с элементами игрового </a:t>
            </a:r>
            <a:r>
              <a:rPr lang="ru-RU" dirty="0" err="1" smtClean="0"/>
              <a:t>стретчинга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85786" y="1571612"/>
            <a:ext cx="75009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«В гостях у феи </a:t>
            </a:r>
            <a:r>
              <a:rPr lang="ru-RU" sz="54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Прямоспинки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»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49278" y="2967335"/>
            <a:ext cx="44454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Спасибо!</a:t>
            </a:r>
            <a:endParaRPr lang="ru-RU" sz="72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7929618" cy="642942"/>
          </a:xfrm>
        </p:spPr>
        <p:txBody>
          <a:bodyPr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Музыкально – ритмическая композиция «Вместе весело шагать»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5" name="Объект 4" descr="DSC_0625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5984" y="1285860"/>
            <a:ext cx="5357850" cy="357190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Дыхательное упражнение «Дыхание»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29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1071546"/>
            <a:ext cx="5786477" cy="3857651"/>
          </a:xfrm>
          <a:ln w="28575">
            <a:solidFill>
              <a:srgbClr val="C00000"/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b="1" dirty="0" err="1" smtClean="0">
                <a:solidFill>
                  <a:srgbClr val="0070C0"/>
                </a:solidFill>
              </a:rPr>
              <a:t>Стретчинг</a:t>
            </a:r>
            <a:r>
              <a:rPr lang="ru-RU" sz="2400" b="1" dirty="0" smtClean="0">
                <a:solidFill>
                  <a:srgbClr val="0070C0"/>
                </a:solidFill>
              </a:rPr>
              <a:t> «Деревце»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30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6939" y="1071546"/>
            <a:ext cx="6048333" cy="3786214"/>
          </a:xfr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400" b="1" dirty="0" err="1" smtClean="0">
                <a:solidFill>
                  <a:srgbClr val="0070C0"/>
                </a:solidFill>
              </a:rPr>
              <a:t>Стретчинг</a:t>
            </a:r>
            <a:r>
              <a:rPr lang="ru-RU" sz="2400" b="1" dirty="0" smtClean="0">
                <a:solidFill>
                  <a:srgbClr val="0070C0"/>
                </a:solidFill>
              </a:rPr>
              <a:t> « Солнечные лучики»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32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43042" y="928670"/>
            <a:ext cx="5886000" cy="3924000"/>
          </a:xfr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400" b="1" dirty="0" err="1" smtClean="0">
                <a:solidFill>
                  <a:srgbClr val="0070C0"/>
                </a:solidFill>
              </a:rPr>
              <a:t>Стретчинг</a:t>
            </a:r>
            <a:r>
              <a:rPr lang="ru-RU" sz="2400" b="1" dirty="0" smtClean="0">
                <a:solidFill>
                  <a:srgbClr val="0070C0"/>
                </a:solidFill>
              </a:rPr>
              <a:t> «Цветок»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33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928670"/>
            <a:ext cx="5832000" cy="3888000"/>
          </a:xfr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Ростовая кукла «Фея </a:t>
            </a:r>
            <a:r>
              <a:rPr lang="ru-RU" sz="2400" b="1" dirty="0" err="1" smtClean="0">
                <a:solidFill>
                  <a:srgbClr val="0070C0"/>
                </a:solidFill>
              </a:rPr>
              <a:t>Прямоспинка</a:t>
            </a:r>
            <a:r>
              <a:rPr lang="ru-RU" sz="2400" b="1" dirty="0" smtClean="0">
                <a:solidFill>
                  <a:srgbClr val="0070C0"/>
                </a:solidFill>
              </a:rPr>
              <a:t>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39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8702"/>
          <a:stretch>
            <a:fillRect/>
          </a:stretch>
        </p:blipFill>
        <p:spPr>
          <a:xfrm>
            <a:off x="2428863" y="1071546"/>
            <a:ext cx="4081094" cy="3816000"/>
          </a:xfr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Подвижная игра «Ходим в шляпах»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43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57356" y="1071546"/>
            <a:ext cx="5886000" cy="3924000"/>
          </a:xfr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Подвижная игра «Стоп, хлоп, раз»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4" name="Содержимое 3" descr="DSC_0647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1670" y="928670"/>
            <a:ext cx="5832000" cy="3888000"/>
          </a:xfrm>
          <a:ln w="38100">
            <a:solidFill>
              <a:srgbClr val="C00000"/>
            </a:solidFill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для детских презентаций</Template>
  <TotalTime>77</TotalTime>
  <Words>63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Презентация PowerPoint</vt:lpstr>
      <vt:lpstr>Музыкально – ритмическая композиция «Вместе весело шагать»</vt:lpstr>
      <vt:lpstr>Дыхательное упражнение «Дыхание»</vt:lpstr>
      <vt:lpstr>Стретчинг «Деревце»</vt:lpstr>
      <vt:lpstr>Стретчинг « Солнечные лучики»</vt:lpstr>
      <vt:lpstr>Стретчинг «Цветок»</vt:lpstr>
      <vt:lpstr>Ростовая кукла «Фея Прямоспинка»</vt:lpstr>
      <vt:lpstr>Подвижная игра «Ходим в шляпах»</vt:lpstr>
      <vt:lpstr>Подвижная игра «Стоп, хлоп, раз»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Общий</dc:creator>
  <cp:lastModifiedBy>Admin</cp:lastModifiedBy>
  <cp:revision>10</cp:revision>
  <dcterms:created xsi:type="dcterms:W3CDTF">2013-04-08T15:08:53Z</dcterms:created>
  <dcterms:modified xsi:type="dcterms:W3CDTF">2014-10-25T13:08:40Z</dcterms:modified>
</cp:coreProperties>
</file>