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44" autoAdjust="0"/>
    <p:restoredTop sz="94660"/>
  </p:normalViewPr>
  <p:slideViewPr>
    <p:cSldViewPr>
      <p:cViewPr varScale="1">
        <p:scale>
          <a:sx n="74" d="100"/>
          <a:sy n="74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oscow\Desktop\конек\1окра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6754"/>
            <a:ext cx="5638800" cy="666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12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oscow\Desktop\конек\9хво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"/>
            <a:ext cx="6447158" cy="683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1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oscow\Desktop\конек\10хво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9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87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Moscow\Desktop\конек\11леп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995"/>
            <a:ext cx="4477330" cy="681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17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oscow\Desktop\конек\12леп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0"/>
            <a:ext cx="6852761" cy="68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81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Moscow\Desktop\конек\es2342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77535" cy="650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26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oscow\Desktop\конек\morskoi-koniek05_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0" y="0"/>
            <a:ext cx="85942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37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Moscow\Desktop\конек\morskoi-koniek08_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10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Moscow\Desktop\конек\underwater-world-wallpaper_640x480_89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" y="0"/>
            <a:ext cx="9168341" cy="706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78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oscow\Desktop\конек\2окра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787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15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oscow\Desktop\конек\3окра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400600" cy="63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0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oscow\Desktop\конек\4 маски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69057" cy="574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48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oscow\Desktop\конек\4а маски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604" y="33916"/>
            <a:ext cx="4440643" cy="665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83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oscow\Desktop\конек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62"/>
            <a:ext cx="9144000" cy="682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09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oscow\Desktop\конек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50"/>
            <a:ext cx="9144000" cy="686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07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oscow\Desktop\конек\7гол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"/>
            <a:ext cx="5715000" cy="687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07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oscow\Desktop\конек\8гол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3" y="0"/>
            <a:ext cx="92232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7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60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Moscow</dc:creator>
  <cp:lastModifiedBy>Moscow</cp:lastModifiedBy>
  <cp:revision>4</cp:revision>
  <dcterms:created xsi:type="dcterms:W3CDTF">2014-02-25T19:02:20Z</dcterms:created>
  <dcterms:modified xsi:type="dcterms:W3CDTF">2014-02-26T05:11:26Z</dcterms:modified>
</cp:coreProperties>
</file>