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57" r:id="rId4"/>
    <p:sldId id="258" r:id="rId5"/>
    <p:sldId id="259" r:id="rId6"/>
    <p:sldId id="260" r:id="rId7"/>
    <p:sldId id="262" r:id="rId8"/>
  </p:sldIdLst>
  <p:sldSz cx="7200900" cy="10801350"/>
  <p:notesSz cx="6888163" cy="10020300"/>
  <p:defaultTextStyle>
    <a:defPPr>
      <a:defRPr lang="ru-RU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48" y="-96"/>
      </p:cViewPr>
      <p:guideLst>
        <p:guide orient="horz" pos="340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2" y="432557"/>
            <a:ext cx="1620203" cy="92161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432557"/>
            <a:ext cx="4740593" cy="92161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2520317"/>
            <a:ext cx="3180398" cy="71283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60457" y="2520317"/>
            <a:ext cx="3180398" cy="71283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10" name="TextBox 9"/>
          <p:cNvSpPr txBox="1"/>
          <p:nvPr/>
        </p:nvSpPr>
        <p:spPr>
          <a:xfrm>
            <a:off x="720130" y="504131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Відділ освіти </a:t>
            </a:r>
            <a:r>
              <a:rPr lang="uk-UA" sz="1400" b="1" dirty="0" err="1" smtClean="0"/>
              <a:t>Долинської</a:t>
            </a:r>
            <a:r>
              <a:rPr lang="uk-UA" sz="1400" b="1" dirty="0" smtClean="0"/>
              <a:t> РДА</a:t>
            </a:r>
          </a:p>
          <a:p>
            <a:pPr algn="ctr"/>
            <a:r>
              <a:rPr lang="uk-UA" sz="1400" b="1" dirty="0" smtClean="0"/>
              <a:t>Методичний кабінет ДНЗ №5 </a:t>
            </a:r>
            <a:r>
              <a:rPr lang="uk-UA" sz="1400" b="1" dirty="0" err="1" smtClean="0"/>
              <a:t>“Ружечка”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4106" y="4392563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СПОРТИВНА РОЗВАГА ДЛЯ ДІТЕЙ СТАРШОГО ДОШКІЛЬНОГО ВІКУ</a:t>
            </a:r>
            <a:endParaRPr lang="ru-RU" sz="28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816524" y="5760715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/>
              <a:t>Підготувала і провела: інструктор з фізичного виховання Цвітна Л.Л.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20130" y="10009187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М.ДОЛИНСЬКА 2012 Р.</a:t>
            </a:r>
            <a:endParaRPr lang="ru-RU" sz="1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3846" y="2160315"/>
            <a:ext cx="60195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nzai" pitchFamily="2" charset="0"/>
              </a:rPr>
              <a:t>Я ЗДОРОВ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nzai" pitchFamily="2" charset="0"/>
              </a:rPr>
              <a:t>’</a:t>
            </a: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nzai" pitchFamily="2" charset="0"/>
              </a:rPr>
              <a:t>Я БЕРЕЖУ,</a:t>
            </a:r>
          </a:p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nzai" pitchFamily="2" charset="0"/>
              </a:rPr>
              <a:t>САМ СОБІ ДОПОМОЖУ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nza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114" y="432123"/>
            <a:ext cx="6192688" cy="1431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/>
              <a:t>Завдання: </a:t>
            </a:r>
            <a:r>
              <a:rPr lang="uk-UA" sz="1400" dirty="0" smtClean="0"/>
              <a:t>збагачувати знання дітей про гігієну та здоровий спосіб життя.</a:t>
            </a:r>
            <a:endParaRPr lang="ru-RU" sz="1400" dirty="0" smtClean="0"/>
          </a:p>
          <a:p>
            <a:pPr algn="just"/>
            <a:r>
              <a:rPr lang="uk-UA" sz="1400" dirty="0" smtClean="0"/>
              <a:t>Формувати поняття корисності гартувальних процедур; нагадувати правила поведінки під час навчання різних видів оздоровчих процедур.</a:t>
            </a:r>
            <a:endParaRPr lang="ru-RU" sz="1400" dirty="0" smtClean="0"/>
          </a:p>
          <a:p>
            <a:pPr algn="just"/>
            <a:r>
              <a:rPr lang="uk-UA" sz="1400" dirty="0" smtClean="0"/>
              <a:t>Продовжувати закріплювати в дітей рухові навички і уміння: силу, швидкість, витримку, спритність.</a:t>
            </a:r>
            <a:endParaRPr lang="ru-RU" sz="1400" dirty="0" smtClean="0"/>
          </a:p>
          <a:p>
            <a:pPr algn="just"/>
            <a:r>
              <a:rPr lang="uk-UA" sz="1400" dirty="0" smtClean="0"/>
              <a:t>Виховувати морально-вольові якості, діяти рішуче, результативно, грати чесно, уміти контролювати свої вчинки разом з дітьми.</a:t>
            </a:r>
            <a:endParaRPr lang="ru-RU" sz="1400" dirty="0" smtClean="0"/>
          </a:p>
          <a:p>
            <a:pPr algn="just"/>
            <a:r>
              <a:rPr lang="uk-UA" sz="1400" dirty="0" smtClean="0"/>
              <a:t>Дати дітям наснагу, створити радісний настрій.</a:t>
            </a:r>
          </a:p>
          <a:p>
            <a:pPr algn="just"/>
            <a:endParaRPr lang="ru-RU" sz="1400" dirty="0" smtClean="0"/>
          </a:p>
          <a:p>
            <a:pPr algn="just"/>
            <a:r>
              <a:rPr lang="uk-UA" sz="1400" b="1" dirty="0" smtClean="0"/>
              <a:t>Інвентар: </a:t>
            </a:r>
            <a:r>
              <a:rPr lang="uk-UA" sz="1400" dirty="0" smtClean="0"/>
              <a:t>мотузка, шапочка, м’ячі, рушничок, мило, шампунь, зубна щітка та паста, тапці, посилка з вітамінами.</a:t>
            </a:r>
          </a:p>
          <a:p>
            <a:pPr algn="just"/>
            <a:endParaRPr lang="ru-RU" sz="1400" dirty="0" smtClean="0"/>
          </a:p>
          <a:p>
            <a:pPr algn="ctr"/>
            <a:r>
              <a:rPr lang="uk-UA" sz="1400" b="1" dirty="0" smtClean="0"/>
              <a:t>ХІД РОЗВАГИ</a:t>
            </a:r>
            <a:endParaRPr lang="ru-RU" sz="1400" b="1" dirty="0" smtClean="0"/>
          </a:p>
          <a:p>
            <a:pPr algn="just"/>
            <a:r>
              <a:rPr lang="uk-UA" sz="1400" b="1" dirty="0" smtClean="0"/>
              <a:t>ФІЗІНСТРУКТОР</a:t>
            </a:r>
            <a:endParaRPr lang="ru-RU" sz="1400" b="1" dirty="0" smtClean="0"/>
          </a:p>
          <a:p>
            <a:pPr algn="just"/>
            <a:r>
              <a:rPr lang="uk-UA" sz="1400" dirty="0" smtClean="0"/>
              <a:t>Ось і знову ми з вами зустрілись у спортивній залі, щоб відпочити, погратися та набратися сил. Бачу, що всі ви здорові, веселі. Якщо ти веселий, тобі хочеться бігати, стрибати ти їси з апетитом і міцно спиш – значить, ти здоровий. Добре здоров’я – це коли тобі добре і у тебе нічого не болить.</a:t>
            </a:r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lvl="0">
              <a:buFont typeface="Arial" pitchFamily="34" charset="0"/>
              <a:buChar char="•"/>
            </a:pPr>
            <a:r>
              <a:rPr lang="uk-UA" sz="1400" dirty="0" smtClean="0"/>
              <a:t> Що краще бути здоровим чи хворим?</a:t>
            </a:r>
            <a:endParaRPr lang="ru-RU" sz="1400" dirty="0" smtClean="0"/>
          </a:p>
          <a:p>
            <a:r>
              <a:rPr lang="uk-UA" sz="1400" dirty="0" smtClean="0"/>
              <a:t>Ми сьогодні з вами помандруємо у Країну Здоров’я.</a:t>
            </a:r>
            <a:endParaRPr lang="ru-RU" sz="1400" dirty="0" smtClean="0"/>
          </a:p>
          <a:p>
            <a:pPr algn="ctr"/>
            <a:r>
              <a:rPr lang="uk-UA" sz="1400" b="1" dirty="0" smtClean="0"/>
              <a:t>ДІТИ КРОКУЮТЬ ПО ЗАЛУ ПІД СПОРТИВНУ ПІСНЮ «ФІЗКУЛЬТ – УРА!»</a:t>
            </a:r>
            <a:endParaRPr lang="ru-RU" sz="1400" b="1" dirty="0" smtClean="0"/>
          </a:p>
          <a:p>
            <a:pPr algn="ctr"/>
            <a:r>
              <a:rPr lang="uk-UA" sz="1400" dirty="0" smtClean="0"/>
              <a:t>До залу вбігає хлопчик </a:t>
            </a:r>
            <a:r>
              <a:rPr lang="uk-UA" sz="1400" dirty="0" err="1" smtClean="0"/>
              <a:t>Замазурко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r>
              <a:rPr lang="uk-UA" sz="1400" dirty="0" smtClean="0"/>
              <a:t>ФІЗІНСТРУКТОР</a:t>
            </a:r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Ой, хто це?</a:t>
            </a:r>
            <a:endParaRPr lang="ru-RU" sz="1400" dirty="0" smtClean="0"/>
          </a:p>
          <a:p>
            <a:r>
              <a:rPr lang="uk-UA" sz="1400" b="1" dirty="0" smtClean="0"/>
              <a:t>ХЛОПЧИК – ЗАМАЗУРКО</a:t>
            </a:r>
            <a:endParaRPr lang="ru-RU" sz="1400" b="1" dirty="0" smtClean="0"/>
          </a:p>
          <a:p>
            <a:r>
              <a:rPr lang="uk-UA" sz="1400" dirty="0" smtClean="0"/>
              <a:t>Я -  веселий </a:t>
            </a:r>
            <a:r>
              <a:rPr lang="uk-UA" sz="1400" dirty="0" err="1" smtClean="0"/>
              <a:t>Замазурко</a:t>
            </a:r>
            <a:r>
              <a:rPr lang="uk-UA" sz="1400" dirty="0" smtClean="0"/>
              <a:t>,</a:t>
            </a:r>
            <a:endParaRPr lang="ru-RU" sz="1400" dirty="0" smtClean="0"/>
          </a:p>
          <a:p>
            <a:r>
              <a:rPr lang="uk-UA" sz="1400" dirty="0" smtClean="0"/>
              <a:t>У грязюці вся фігурка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ru-RU" sz="1400" dirty="0"/>
          </a:p>
        </p:txBody>
      </p:sp>
      <p:pic>
        <p:nvPicPr>
          <p:cNvPr id="1027" name="Picture 3" descr="L:\DCIM\101MSDCF\DSC076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24186" y="4968627"/>
            <a:ext cx="403244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5" name="TextBox 4"/>
          <p:cNvSpPr txBox="1"/>
          <p:nvPr/>
        </p:nvSpPr>
        <p:spPr>
          <a:xfrm>
            <a:off x="576114" y="504131"/>
            <a:ext cx="626469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Я сто літ вже не вмивався, </a:t>
            </a:r>
            <a:endParaRPr lang="ru-RU" sz="1400" dirty="0" smtClean="0"/>
          </a:p>
          <a:p>
            <a:pPr algn="just"/>
            <a:r>
              <a:rPr lang="uk-UA" sz="1400" dirty="0" smtClean="0"/>
              <a:t>За зубну щітку не брався,</a:t>
            </a:r>
            <a:endParaRPr lang="ru-RU" sz="1400" dirty="0" smtClean="0"/>
          </a:p>
          <a:p>
            <a:pPr algn="just"/>
            <a:r>
              <a:rPr lang="uk-UA" sz="1400" dirty="0" smtClean="0"/>
              <a:t>Жоден раз не причесався.</a:t>
            </a:r>
            <a:endParaRPr lang="ru-RU" sz="1400" dirty="0" smtClean="0"/>
          </a:p>
          <a:p>
            <a:pPr algn="just"/>
            <a:r>
              <a:rPr lang="uk-UA" sz="1400" dirty="0" smtClean="0"/>
              <a:t>Ох! Який я веселун,</a:t>
            </a:r>
            <a:endParaRPr lang="ru-RU" sz="1400" dirty="0" smtClean="0"/>
          </a:p>
          <a:p>
            <a:pPr algn="just"/>
            <a:r>
              <a:rPr lang="uk-UA" sz="1400" dirty="0" smtClean="0"/>
              <a:t>Замазуро – чепурун.</a:t>
            </a:r>
            <a:endParaRPr lang="ru-RU" sz="1400" dirty="0" smtClean="0"/>
          </a:p>
          <a:p>
            <a:pPr algn="just"/>
            <a:r>
              <a:rPr lang="uk-UA" sz="1400" b="1" dirty="0" smtClean="0"/>
              <a:t>ФІЗІНСТРУКТОР</a:t>
            </a:r>
            <a:endParaRPr lang="ru-RU" sz="1400" b="1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400" dirty="0" smtClean="0"/>
              <a:t>Хіба можна називати себе чепуруном?</a:t>
            </a:r>
            <a:endParaRPr lang="ru-RU" sz="14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400" dirty="0" smtClean="0"/>
              <a:t>Діти, хіба можна ходити таким замазурою?</a:t>
            </a:r>
            <a:endParaRPr lang="ru-RU" sz="14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400" dirty="0" smtClean="0"/>
              <a:t>Давайте Замазурі скажемо хороші слова і подаруємо подарунки на пам'ять.</a:t>
            </a:r>
          </a:p>
          <a:p>
            <a:r>
              <a:rPr lang="uk-UA" sz="1400" b="1" dirty="0" smtClean="0"/>
              <a:t>ДІТИ</a:t>
            </a:r>
            <a:endParaRPr lang="ru-RU" sz="1400" b="1" dirty="0" smtClean="0"/>
          </a:p>
          <a:p>
            <a:r>
              <a:rPr lang="uk-UA" sz="1400" dirty="0" smtClean="0"/>
              <a:t>Ось шампунь – голівку мити</a:t>
            </a:r>
            <a:endParaRPr lang="ru-RU" sz="1400" dirty="0" smtClean="0"/>
          </a:p>
          <a:p>
            <a:r>
              <a:rPr lang="uk-UA" sz="1400" dirty="0" smtClean="0"/>
              <a:t>Чистим, щоб завжди ходити.</a:t>
            </a:r>
          </a:p>
          <a:p>
            <a:endParaRPr lang="uk-UA" sz="1400" dirty="0" smtClean="0"/>
          </a:p>
          <a:p>
            <a:r>
              <a:rPr lang="uk-UA" sz="1400" dirty="0" smtClean="0"/>
              <a:t>Мило це. Всі люди знають,</a:t>
            </a:r>
            <a:endParaRPr lang="ru-RU" sz="1400" dirty="0" smtClean="0"/>
          </a:p>
          <a:p>
            <a:r>
              <a:rPr lang="uk-UA" sz="1400" dirty="0" smtClean="0"/>
              <a:t>Що ним тіло обмивають.</a:t>
            </a:r>
            <a:endParaRPr lang="ru-RU" sz="1400" dirty="0" smtClean="0"/>
          </a:p>
          <a:p>
            <a:r>
              <a:rPr lang="uk-UA" sz="1400" dirty="0" smtClean="0"/>
              <a:t> </a:t>
            </a:r>
            <a:endParaRPr lang="ru-RU" sz="1400" dirty="0" smtClean="0"/>
          </a:p>
          <a:p>
            <a:r>
              <a:rPr lang="uk-UA" sz="1400" dirty="0" smtClean="0"/>
              <a:t>Рушничок цей має звичку</a:t>
            </a:r>
            <a:endParaRPr lang="ru-RU" sz="1400" dirty="0" smtClean="0"/>
          </a:p>
          <a:p>
            <a:r>
              <a:rPr lang="uk-UA" sz="1400" dirty="0" smtClean="0"/>
              <a:t>З тіла </a:t>
            </a:r>
            <a:r>
              <a:rPr lang="uk-UA" sz="1400" dirty="0" err="1" smtClean="0"/>
              <a:t>витирать</a:t>
            </a:r>
            <a:r>
              <a:rPr lang="uk-UA" sz="1400" dirty="0" smtClean="0"/>
              <a:t> водичку.</a:t>
            </a:r>
            <a:endParaRPr lang="ru-RU" sz="1400" dirty="0" smtClean="0"/>
          </a:p>
          <a:p>
            <a:r>
              <a:rPr lang="uk-UA" sz="1400" dirty="0" smtClean="0"/>
              <a:t>А корисні  щітка й паста</a:t>
            </a:r>
            <a:endParaRPr lang="ru-RU" sz="1400" dirty="0" smtClean="0"/>
          </a:p>
          <a:p>
            <a:r>
              <a:rPr lang="uk-UA" sz="1400" dirty="0" smtClean="0"/>
              <a:t>Не дадуть зубам пропасти.</a:t>
            </a:r>
          </a:p>
          <a:p>
            <a:pPr algn="ctr"/>
            <a:endParaRPr lang="ru-RU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r>
              <a:rPr lang="uk-UA" sz="1400" b="1" dirty="0" smtClean="0"/>
              <a:t>З</a:t>
            </a:r>
            <a:r>
              <a:rPr lang="ru-RU" sz="1400" b="1" dirty="0" smtClean="0"/>
              <a:t>’</a:t>
            </a:r>
            <a:r>
              <a:rPr lang="uk-UA" sz="1400" b="1" dirty="0" smtClean="0"/>
              <a:t>ЯВЛЯЄТЬСЯ ЛІКАР АЙБОЛИТЬ</a:t>
            </a:r>
            <a:endParaRPr lang="ru-RU" sz="1400" b="1" dirty="0" smtClean="0"/>
          </a:p>
          <a:p>
            <a:r>
              <a:rPr lang="uk-UA" sz="1400" b="1" dirty="0" smtClean="0"/>
              <a:t>АЙБОЛИТЬ</a:t>
            </a:r>
            <a:endParaRPr lang="ru-RU" sz="1400" b="1" dirty="0" smtClean="0"/>
          </a:p>
          <a:p>
            <a:r>
              <a:rPr lang="ru-RU" sz="1400" dirty="0" err="1" smtClean="0"/>
              <a:t>Ви</a:t>
            </a:r>
            <a:r>
              <a:rPr lang="ru-RU" sz="1400" dirty="0" smtClean="0"/>
              <a:t>, </a:t>
            </a:r>
            <a:r>
              <a:rPr lang="ru-RU" sz="1400" dirty="0" err="1" smtClean="0"/>
              <a:t>мабуть</a:t>
            </a:r>
            <a:r>
              <a:rPr lang="ru-RU" sz="1400" dirty="0" smtClean="0"/>
              <a:t>, мене в</a:t>
            </a:r>
            <a:r>
              <a:rPr lang="uk-UA" sz="1400" dirty="0" smtClean="0"/>
              <a:t>пізнали</a:t>
            </a:r>
            <a:r>
              <a:rPr lang="ru-RU" sz="1400" dirty="0" smtClean="0"/>
              <a:t>?</a:t>
            </a:r>
          </a:p>
          <a:p>
            <a:r>
              <a:rPr lang="ru-RU" sz="1400" dirty="0" smtClean="0"/>
              <a:t>Я </a:t>
            </a:r>
            <a:r>
              <a:rPr lang="uk-UA" sz="1400" dirty="0" smtClean="0"/>
              <a:t>є</a:t>
            </a:r>
            <a:r>
              <a:rPr lang="ru-RU" sz="1400" dirty="0" smtClean="0"/>
              <a:t> л</a:t>
            </a:r>
            <a:r>
              <a:rPr lang="uk-UA" sz="1400" dirty="0" smtClean="0"/>
              <a:t>і</a:t>
            </a:r>
            <a:r>
              <a:rPr lang="ru-RU" sz="1400" dirty="0" smtClean="0"/>
              <a:t>кар </a:t>
            </a:r>
            <a:r>
              <a:rPr lang="uk-UA" sz="1400" dirty="0" smtClean="0"/>
              <a:t>А</a:t>
            </a:r>
            <a:r>
              <a:rPr lang="ru-RU" sz="1400" dirty="0" err="1" smtClean="0"/>
              <a:t>йболить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Я </a:t>
            </a:r>
            <a:r>
              <a:rPr lang="ru-RU" sz="1400" dirty="0" err="1" smtClean="0"/>
              <a:t>рецепти</a:t>
            </a:r>
            <a:r>
              <a:rPr lang="ru-RU" sz="1400" dirty="0" smtClean="0"/>
              <a:t> добр</a:t>
            </a:r>
            <a:r>
              <a:rPr lang="uk-UA" sz="1400" dirty="0" smtClean="0"/>
              <a:t>і</a:t>
            </a:r>
            <a:r>
              <a:rPr lang="ru-RU" sz="1400" dirty="0" smtClean="0"/>
              <a:t> знаю,</a:t>
            </a:r>
          </a:p>
          <a:p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н</a:t>
            </a:r>
            <a:r>
              <a:rPr lang="uk-UA" sz="1400" dirty="0" smtClean="0"/>
              <a:t>і</a:t>
            </a:r>
            <a:r>
              <a:rPr lang="ru-RU" sz="1400" dirty="0" smtClean="0"/>
              <a:t>коли не хвор</a:t>
            </a:r>
            <a:r>
              <a:rPr lang="uk-UA" sz="1400" dirty="0" smtClean="0"/>
              <a:t>і</a:t>
            </a:r>
            <a:r>
              <a:rPr lang="ru-RU" sz="1400" dirty="0" err="1" smtClean="0"/>
              <a:t>ть</a:t>
            </a:r>
            <a:r>
              <a:rPr lang="uk-UA" sz="1400" dirty="0" smtClean="0"/>
              <a:t>.</a:t>
            </a:r>
            <a:endParaRPr lang="ru-RU" sz="1400" dirty="0" smtClean="0"/>
          </a:p>
          <a:p>
            <a:endParaRPr lang="uk-UA" sz="1400" dirty="0" smtClean="0"/>
          </a:p>
          <a:p>
            <a:endParaRPr lang="ru-RU" sz="1400" dirty="0" smtClean="0"/>
          </a:p>
          <a:p>
            <a:pPr lvl="0" algn="just"/>
            <a:endParaRPr lang="ru-RU" sz="1400" dirty="0" smtClean="0"/>
          </a:p>
          <a:p>
            <a:pPr algn="just"/>
            <a:endParaRPr lang="ru-RU" sz="1400" dirty="0"/>
          </a:p>
        </p:txBody>
      </p:sp>
      <p:pic>
        <p:nvPicPr>
          <p:cNvPr id="2051" name="Picture 3" descr="L:\DCIM\101MSDCF\DSC0761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672458" y="2664371"/>
            <a:ext cx="2304256" cy="20126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2" name="Picture 4" descr="L:\DCIM\101MSDCF\DSC0761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016274" y="4896619"/>
            <a:ext cx="2498723" cy="21602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3" name="Picture 5" descr="L:\DCIM\101MSDCF\DSC0761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528442" y="7920955"/>
            <a:ext cx="3096344" cy="232225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6" name="TextBox 5"/>
          <p:cNvSpPr txBox="1"/>
          <p:nvPr/>
        </p:nvSpPr>
        <p:spPr>
          <a:xfrm>
            <a:off x="648122" y="504131"/>
            <a:ext cx="6120680" cy="1440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/>
              <a:t>Зрозуміло, всім відомо,</a:t>
            </a:r>
            <a:endParaRPr lang="ru-RU" sz="1400" dirty="0" smtClean="0"/>
          </a:p>
          <a:p>
            <a:pPr algn="just"/>
            <a:r>
              <a:rPr lang="uk-UA" sz="1400" dirty="0" smtClean="0"/>
              <a:t>Що приємно будь здоровим,</a:t>
            </a:r>
            <a:endParaRPr lang="ru-RU" sz="1400" dirty="0" smtClean="0"/>
          </a:p>
          <a:p>
            <a:pPr algn="just"/>
            <a:r>
              <a:rPr lang="uk-UA" sz="1400" dirty="0" smtClean="0"/>
              <a:t>Тільки треба знати,</a:t>
            </a:r>
            <a:endParaRPr lang="ru-RU" sz="1400" dirty="0" smtClean="0"/>
          </a:p>
          <a:p>
            <a:pPr algn="just"/>
            <a:r>
              <a:rPr lang="uk-UA" sz="1400" dirty="0" smtClean="0"/>
              <a:t>Як здоровим стати.</a:t>
            </a:r>
            <a:endParaRPr lang="ru-RU" sz="1400" dirty="0" smtClean="0"/>
          </a:p>
          <a:p>
            <a:pPr algn="just"/>
            <a:r>
              <a:rPr lang="uk-UA" sz="1400" dirty="0" smtClean="0"/>
              <a:t>Кожен день по розпорядку</a:t>
            </a:r>
            <a:endParaRPr lang="ru-RU" sz="1400" dirty="0" smtClean="0"/>
          </a:p>
          <a:p>
            <a:pPr algn="just"/>
            <a:r>
              <a:rPr lang="uk-UA" sz="1400" dirty="0" smtClean="0"/>
              <a:t>Маєте робить зарядку.</a:t>
            </a:r>
            <a:endParaRPr lang="ru-RU" sz="1400" dirty="0" smtClean="0"/>
          </a:p>
          <a:p>
            <a:pPr algn="just"/>
            <a:r>
              <a:rPr lang="uk-UA" sz="1400" dirty="0" smtClean="0"/>
              <a:t>Для здоров’я вона плюс,</a:t>
            </a:r>
            <a:endParaRPr lang="ru-RU" sz="1400" dirty="0" smtClean="0"/>
          </a:p>
          <a:p>
            <a:pPr algn="just"/>
            <a:r>
              <a:rPr lang="uk-UA" sz="1400" dirty="0" smtClean="0"/>
              <a:t>Намотай собі на вус.</a:t>
            </a:r>
            <a:endParaRPr lang="ru-RU" sz="1400" dirty="0" smtClean="0"/>
          </a:p>
          <a:p>
            <a:pPr algn="just"/>
            <a:r>
              <a:rPr lang="uk-UA" sz="1400" dirty="0" smtClean="0"/>
              <a:t>Ну ж бо, діти, всі ставайте,</a:t>
            </a:r>
            <a:endParaRPr lang="ru-RU" sz="1400" dirty="0" smtClean="0"/>
          </a:p>
          <a:p>
            <a:pPr algn="just"/>
            <a:r>
              <a:rPr lang="uk-UA" sz="1400" dirty="0" smtClean="0"/>
              <a:t>І зарядку починайте.</a:t>
            </a:r>
            <a:endParaRPr lang="ru-RU" sz="1400" dirty="0" smtClean="0"/>
          </a:p>
          <a:p>
            <a:pPr algn="ctr"/>
            <a:r>
              <a:rPr lang="uk-UA" sz="1400" b="1" dirty="0" smtClean="0"/>
              <a:t>ЛІКАР МІНЯЄ ШАПОЧКУ НА СПОРТИВНУ, ТУФЛІ – НА КЕДИ, ГРАДУСНИК – НА СВИСТОК.</a:t>
            </a:r>
            <a:endParaRPr lang="ru-RU" sz="1400" b="1" dirty="0" smtClean="0"/>
          </a:p>
          <a:p>
            <a:pPr algn="ctr"/>
            <a:r>
              <a:rPr lang="uk-UA" sz="1400" b="1" dirty="0" smtClean="0"/>
              <a:t>ЛУНАЄ МУЗИКА, ДІТИ ШИКУЮТЬСЯ В КОЛО І ВИКОНУЮТЬ СПОРТИВНИЙ ТАНОК</a:t>
            </a:r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endParaRPr lang="uk-UA" sz="1400" b="1" dirty="0" smtClean="0"/>
          </a:p>
          <a:p>
            <a:r>
              <a:rPr lang="uk-UA" sz="1400" b="1" dirty="0" smtClean="0"/>
              <a:t>АЙБОЛИТЬ</a:t>
            </a:r>
            <a:endParaRPr lang="ru-RU" sz="1400" b="1" dirty="0" smtClean="0"/>
          </a:p>
          <a:p>
            <a:r>
              <a:rPr lang="uk-UA" sz="1400" dirty="0" smtClean="0"/>
              <a:t>Спортивне змагання </a:t>
            </a:r>
            <a:endParaRPr lang="ru-RU" sz="1400" dirty="0" smtClean="0"/>
          </a:p>
          <a:p>
            <a:r>
              <a:rPr lang="uk-UA" sz="1400" dirty="0" smtClean="0"/>
              <a:t>Починати пора</a:t>
            </a:r>
            <a:endParaRPr lang="ru-RU" sz="1400" dirty="0" smtClean="0"/>
          </a:p>
          <a:p>
            <a:r>
              <a:rPr lang="uk-UA" sz="1400" dirty="0" smtClean="0"/>
              <a:t>Нумо дружно, діти,</a:t>
            </a:r>
            <a:endParaRPr lang="ru-RU" sz="1400" dirty="0" smtClean="0"/>
          </a:p>
          <a:p>
            <a:r>
              <a:rPr lang="uk-UA" sz="1400" dirty="0" err="1" smtClean="0"/>
              <a:t>Крикнем</a:t>
            </a:r>
            <a:r>
              <a:rPr lang="uk-UA" sz="1400" dirty="0" smtClean="0"/>
              <a:t> всі: «</a:t>
            </a:r>
            <a:r>
              <a:rPr lang="uk-UA" sz="1400" dirty="0" err="1" smtClean="0"/>
              <a:t>Фізкульт</a:t>
            </a:r>
            <a:r>
              <a:rPr lang="uk-UA" sz="1400" dirty="0" smtClean="0"/>
              <a:t> – ура!»</a:t>
            </a:r>
            <a:endParaRPr lang="ru-RU" sz="1400" dirty="0" smtClean="0"/>
          </a:p>
          <a:p>
            <a:pPr algn="ctr"/>
            <a:r>
              <a:rPr lang="uk-UA" sz="1400" b="1" dirty="0" smtClean="0"/>
              <a:t>ДІТИ УТВОРЮЮТЬ 2 КОМАНДИ</a:t>
            </a:r>
            <a:endParaRPr lang="ru-RU" sz="1400" b="1" dirty="0" smtClean="0"/>
          </a:p>
          <a:p>
            <a:r>
              <a:rPr lang="uk-UA" sz="1400" b="1" dirty="0" smtClean="0"/>
              <a:t>ФІЗІНСТРУКТОР</a:t>
            </a:r>
            <a:endParaRPr lang="ru-RU" sz="1400" b="1" dirty="0" smtClean="0"/>
          </a:p>
          <a:p>
            <a:r>
              <a:rPr lang="uk-UA" sz="1400" dirty="0" smtClean="0"/>
              <a:t>У наших сьогоднішніх змаганнях зобов’язуємось грати:</a:t>
            </a:r>
            <a:endParaRPr lang="ru-RU" sz="1400" dirty="0" smtClean="0"/>
          </a:p>
          <a:p>
            <a:r>
              <a:rPr lang="uk-UA" sz="1400" b="1" dirty="0" smtClean="0"/>
              <a:t>ДІТИ</a:t>
            </a:r>
            <a:endParaRPr lang="ru-RU" sz="1400" b="1" dirty="0" smtClean="0"/>
          </a:p>
          <a:p>
            <a:r>
              <a:rPr lang="uk-UA" sz="1400" dirty="0" smtClean="0"/>
              <a:t>Чесно і за правилами.</a:t>
            </a:r>
          </a:p>
          <a:p>
            <a:endParaRPr lang="ru-RU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uk-UA" sz="1400" dirty="0" smtClean="0"/>
          </a:p>
          <a:p>
            <a:pPr algn="ctr"/>
            <a:endParaRPr lang="ru-RU" sz="1400" dirty="0" smtClean="0"/>
          </a:p>
          <a:p>
            <a:endParaRPr lang="ru-RU" dirty="0"/>
          </a:p>
        </p:txBody>
      </p:sp>
      <p:pic>
        <p:nvPicPr>
          <p:cNvPr id="1027" name="Picture 3" descr="L:\DCIM\101MSDCF\DSC0762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6114" y="3960515"/>
            <a:ext cx="4248521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L:\DCIM\101MSDCF\DSC0762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00450" y="6120755"/>
            <a:ext cx="2808312" cy="22777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5" name="TextBox 4"/>
          <p:cNvSpPr txBox="1"/>
          <p:nvPr/>
        </p:nvSpPr>
        <p:spPr>
          <a:xfrm>
            <a:off x="648122" y="432123"/>
            <a:ext cx="6048672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ЕСТАФЕТА “ПАВУЧОК”</a:t>
            </a:r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ru-RU" sz="1400" b="1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endParaRPr lang="uk-UA" sz="1400" dirty="0" smtClean="0"/>
          </a:p>
          <a:p>
            <a:pPr algn="just"/>
            <a:r>
              <a:rPr lang="uk-UA" sz="1400" b="1" dirty="0" smtClean="0"/>
              <a:t>АЙБОЛИТЬ</a:t>
            </a:r>
            <a:endParaRPr lang="ru-RU" sz="1400" b="1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А зараз спортивна розминка.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Які спортивні ігри ви знаєте?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Куди забивають м’яч у футболі?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Чим грають у хокей?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Чи беруть участь тварини у спортивних змаганнях?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Хто оцінює спортивні змагання?</a:t>
            </a:r>
            <a:endParaRPr lang="ru-RU" sz="1400" dirty="0" smtClean="0"/>
          </a:p>
          <a:p>
            <a:pPr algn="just">
              <a:buFont typeface="Arial" pitchFamily="34" charset="0"/>
              <a:buChar char="•"/>
            </a:pPr>
            <a:r>
              <a:rPr lang="uk-UA" sz="1400" dirty="0" smtClean="0"/>
              <a:t>Улюблені види спорту Вовка з «Ну, постривай!» (Біг, велоспорт, стрибки)</a:t>
            </a:r>
            <a:endParaRPr lang="ru-RU" sz="1400" dirty="0" smtClean="0"/>
          </a:p>
          <a:p>
            <a:pPr algn="ctr"/>
            <a:r>
              <a:rPr lang="uk-UA" sz="1400" b="1" dirty="0" smtClean="0"/>
              <a:t>ЕСТАФЕТА “КАПЕЛЮХ”</a:t>
            </a:r>
            <a:endParaRPr lang="ru-RU" sz="1400" b="1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</p:txBody>
      </p:sp>
      <p:pic>
        <p:nvPicPr>
          <p:cNvPr id="2052" name="Picture 4" descr="L:\DCIM\101MSDCF\DSC0763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16274" y="1008187"/>
            <a:ext cx="2760257" cy="20701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3" name="Picture 5" descr="L:\DCIM\101MSDCF\DSC0763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304305" y="3528467"/>
            <a:ext cx="3264363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55" name="Picture 7" descr="L:\DCIM\101MSDCF\DSC0764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168402" y="8353003"/>
            <a:ext cx="2160240" cy="20621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5" name="TextBox 4"/>
          <p:cNvSpPr txBox="1"/>
          <p:nvPr/>
        </p:nvSpPr>
        <p:spPr>
          <a:xfrm>
            <a:off x="504106" y="360115"/>
            <a:ext cx="6408712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ЕСТАФЕТА “ПІНГВІН”</a:t>
            </a:r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uk-UA" sz="1400" b="1" dirty="0" smtClean="0"/>
          </a:p>
          <a:p>
            <a:pPr algn="ctr"/>
            <a:endParaRPr lang="uk-UA" sz="1400" b="1" dirty="0" smtClean="0"/>
          </a:p>
          <a:p>
            <a:pPr algn="ctr"/>
            <a:r>
              <a:rPr lang="uk-UA" sz="1400" b="1" dirty="0" smtClean="0"/>
              <a:t>ГРА «КОРИСНЕ І ШКІДЛИВЕ»</a:t>
            </a:r>
            <a:endParaRPr lang="ru-RU" sz="1400" b="1" dirty="0" smtClean="0"/>
          </a:p>
          <a:p>
            <a:pPr algn="ctr"/>
            <a:r>
              <a:rPr lang="uk-UA" sz="1400" dirty="0" smtClean="0"/>
              <a:t>Якщо це корисно ви плещете в долоні і тупаєте ніжками, а якщо шкідливо – мовчите.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Перебування на свіжому повітрі?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Звичка брати все до рота і куштувати на смак?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Тривале сидіння біля телевізора?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Миття рук перед вживанням їжі?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Два рази на день чистити зуби?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Загартування?</a:t>
            </a:r>
            <a:endParaRPr lang="ru-RU" sz="1400" dirty="0" smtClean="0"/>
          </a:p>
          <a:p>
            <a:pPr marL="342900" lvl="0" indent="-342900" algn="just">
              <a:buFont typeface="+mj-lt"/>
              <a:buAutoNum type="arabicPeriod"/>
            </a:pPr>
            <a:r>
              <a:rPr lang="uk-UA" sz="1400" dirty="0" smtClean="0"/>
              <a:t>Правильне харчування.</a:t>
            </a:r>
            <a:endParaRPr lang="ru-RU" sz="1400" dirty="0" smtClean="0"/>
          </a:p>
          <a:p>
            <a:pPr algn="just"/>
            <a:r>
              <a:rPr lang="uk-UA" sz="1400" b="1" dirty="0" smtClean="0"/>
              <a:t>ФІЗІНСТРУКТОР</a:t>
            </a:r>
            <a:endParaRPr lang="ru-RU" sz="1400" b="1" dirty="0" smtClean="0"/>
          </a:p>
          <a:p>
            <a:pPr algn="just"/>
            <a:r>
              <a:rPr lang="uk-UA" sz="1400" dirty="0" smtClean="0"/>
              <a:t>Продовжуємо змагання.</a:t>
            </a:r>
          </a:p>
          <a:p>
            <a:pPr algn="ctr"/>
            <a:r>
              <a:rPr lang="uk-UA" sz="1400" b="1" dirty="0" smtClean="0"/>
              <a:t>ЕСТАФЕТА “ТАПЦІ СКОРОХОДИ”</a:t>
            </a:r>
            <a:endParaRPr lang="ru-RU" sz="1400" b="1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</p:txBody>
      </p:sp>
      <p:pic>
        <p:nvPicPr>
          <p:cNvPr id="3074" name="Picture 2" descr="L:\DCIM\101MSDCF\DSC076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8122" y="1152203"/>
            <a:ext cx="2520280" cy="25944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5" name="Picture 3" descr="L:\DCIM\101MSDCF\DSC0765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600450" y="864171"/>
            <a:ext cx="3168353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6" name="Picture 4" descr="L:\DCIM\101MSDCF\DSC0766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60090" y="7200875"/>
            <a:ext cx="2994193" cy="21458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7" name="Picture 5" descr="L:\DCIM\101MSDCF\DSC0766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736354" y="8785051"/>
            <a:ext cx="2327192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Шаблон5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7200900" cy="10801350"/>
          </a:xfrm>
        </p:spPr>
      </p:pic>
      <p:sp>
        <p:nvSpPr>
          <p:cNvPr id="5" name="TextBox 4"/>
          <p:cNvSpPr txBox="1"/>
          <p:nvPr/>
        </p:nvSpPr>
        <p:spPr>
          <a:xfrm>
            <a:off x="504106" y="360115"/>
            <a:ext cx="640871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У СУПРОВОДІ ВЕСЕЛОГО МАРШУ З</a:t>
            </a:r>
            <a:r>
              <a:rPr lang="ru-RU" sz="1400" b="1" dirty="0" smtClean="0"/>
              <a:t>’</a:t>
            </a:r>
            <a:r>
              <a:rPr lang="uk-UA" sz="1400" b="1" dirty="0" smtClean="0"/>
              <a:t>ЯВЛЯЄТЬСЯ ПЄЧКІН З ВЕЛИКОЮ ПОСИЛКОЮ В РУКАХ</a:t>
            </a:r>
            <a:endParaRPr lang="ru-RU" sz="1400" b="1" dirty="0" smtClean="0"/>
          </a:p>
          <a:p>
            <a:r>
              <a:rPr lang="uk-UA" sz="1400" b="1" dirty="0" smtClean="0"/>
              <a:t>ПЄЧКІН</a:t>
            </a:r>
            <a:endParaRPr lang="ru-RU" sz="1400" b="1" dirty="0" smtClean="0"/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Добрий день, діти! Я не помилився?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Це дитячий садок «</a:t>
            </a:r>
            <a:r>
              <a:rPr lang="uk-UA" sz="1400" dirty="0" err="1" smtClean="0"/>
              <a:t>Ружечка</a:t>
            </a:r>
            <a:r>
              <a:rPr lang="uk-UA" sz="1400" dirty="0" smtClean="0"/>
              <a:t>». 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Все правильно.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 Я приніс посилку для вашого хлопчика. </a:t>
            </a:r>
          </a:p>
          <a:p>
            <a:pPr>
              <a:buFont typeface="Arial" pitchFamily="34" charset="0"/>
              <a:buChar char="•"/>
            </a:pPr>
            <a:r>
              <a:rPr lang="uk-UA" sz="1400" dirty="0" smtClean="0"/>
              <a:t>Де він?</a:t>
            </a:r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dirty="0" smtClean="0"/>
          </a:p>
          <a:p>
            <a:endParaRPr lang="uk-UA" sz="1400" b="1" dirty="0" smtClean="0"/>
          </a:p>
          <a:p>
            <a:r>
              <a:rPr lang="uk-UA" sz="1400" b="1" dirty="0" smtClean="0"/>
              <a:t>ФІЗІНСТРУКТОР</a:t>
            </a:r>
            <a:endParaRPr lang="ru-RU" sz="1400" b="1" dirty="0" smtClean="0"/>
          </a:p>
          <a:p>
            <a:pPr algn="just"/>
            <a:r>
              <a:rPr lang="uk-UA" sz="1400" dirty="0" smtClean="0"/>
              <a:t>Зачекай, </a:t>
            </a:r>
            <a:r>
              <a:rPr lang="uk-UA" sz="1400" dirty="0" err="1" smtClean="0"/>
              <a:t>зачекай</a:t>
            </a:r>
            <a:r>
              <a:rPr lang="uk-UA" sz="1400" dirty="0" smtClean="0"/>
              <a:t>, дорогий листоноше. У нас багато хлопчиків та дівчаток, і сьогодні  вони дуже добре попрацювали. Тож ця посилка для всіх.</a:t>
            </a:r>
            <a:endParaRPr lang="ru-RU" sz="1400" dirty="0" smtClean="0"/>
          </a:p>
          <a:p>
            <a:pPr algn="just"/>
            <a:r>
              <a:rPr lang="uk-UA" sz="1400" b="1" dirty="0" smtClean="0"/>
              <a:t>ПЄЧКІН</a:t>
            </a:r>
            <a:endParaRPr lang="ru-RU" sz="1400" b="1" dirty="0" smtClean="0"/>
          </a:p>
          <a:p>
            <a:pPr algn="just"/>
            <a:r>
              <a:rPr lang="uk-UA" sz="1400" dirty="0" smtClean="0"/>
              <a:t>Це ж я не додивився. Тут так і написано: «Вихованцям дитячого садка «</a:t>
            </a:r>
            <a:r>
              <a:rPr lang="uk-UA" sz="1400" dirty="0" err="1" smtClean="0"/>
              <a:t>Ружечка</a:t>
            </a:r>
            <a:r>
              <a:rPr lang="uk-UA" sz="1400" dirty="0" smtClean="0"/>
              <a:t>»». Але у кого цей документ?</a:t>
            </a:r>
            <a:endParaRPr lang="ru-RU" sz="1400" dirty="0" smtClean="0"/>
          </a:p>
          <a:p>
            <a:pPr algn="just"/>
            <a:r>
              <a:rPr lang="uk-UA" sz="1400" b="1" dirty="0" smtClean="0"/>
              <a:t>АЙБОЛИТЬ</a:t>
            </a:r>
            <a:endParaRPr lang="ru-RU" sz="1400" b="1" dirty="0" smtClean="0"/>
          </a:p>
          <a:p>
            <a:pPr algn="just"/>
            <a:r>
              <a:rPr lang="uk-UA" sz="1400" dirty="0" smtClean="0"/>
              <a:t>У мене. (Дістає термометр, потім свисток). </a:t>
            </a:r>
            <a:r>
              <a:rPr lang="uk-UA" sz="1400" dirty="0" err="1" smtClean="0"/>
              <a:t>Пєчкін</a:t>
            </a:r>
            <a:r>
              <a:rPr lang="uk-UA" sz="1400" dirty="0" smtClean="0"/>
              <a:t> відкриває посилку, роздає гостинці.</a:t>
            </a:r>
            <a:endParaRPr lang="ru-RU" sz="1400" dirty="0" smtClean="0"/>
          </a:p>
          <a:p>
            <a:pPr algn="just"/>
            <a:endParaRPr lang="ru-RU" sz="1400" dirty="0" smtClean="0"/>
          </a:p>
          <a:p>
            <a:pPr algn="just"/>
            <a:endParaRPr lang="ru-RU" sz="1400" dirty="0"/>
          </a:p>
        </p:txBody>
      </p:sp>
      <p:pic>
        <p:nvPicPr>
          <p:cNvPr id="4098" name="Picture 2" descr="L:\DCIM\101MSDCF\DSC0766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6114" y="2232323"/>
            <a:ext cx="3024386" cy="19082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099" name="Picture 3" descr="L:\DCIM\101MSDCF\DSC0767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032498" y="2448347"/>
            <a:ext cx="2664296" cy="22674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L:\DCIM\101MSDCF\DSC0767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48122" y="7416899"/>
            <a:ext cx="3816424" cy="28623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702</Words>
  <Application>Microsoft Office PowerPoint</Application>
  <PresentationFormat>Произвольный</PresentationFormat>
  <Paragraphs>257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Paradise</cp:lastModifiedBy>
  <cp:revision>12</cp:revision>
  <dcterms:modified xsi:type="dcterms:W3CDTF">2012-06-25T14:58:09Z</dcterms:modified>
</cp:coreProperties>
</file>