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6" r:id="rId3"/>
    <p:sldId id="26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90EA-FE6E-4EF9-99B7-C28C48FD6AE5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46E7-400E-4EA3-98FA-E4BFF48B79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90EA-FE6E-4EF9-99B7-C28C48FD6AE5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346E7-400E-4EA3-98FA-E4BFF48B79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58647-B0A9-4EF7-A09E-1617830F9EEC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F45E8-9B18-4E02-8A81-6A532F1D8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534491">
            <a:off x="514063" y="1848370"/>
            <a:ext cx="7772400" cy="2153167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Олимпийская </a:t>
            </a:r>
            <a:b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зарядка</a:t>
            </a:r>
            <a:endParaRPr lang="ru-RU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 advTm="20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9501254" cy="621508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Дружно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вышли на зарядку мы сегодня спозаранку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(Ходьба в колонне по одному)</a:t>
            </a:r>
            <a:endParaRPr lang="ru-RU" sz="1400" b="1" spc="100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Тренировку начинаем и здоровье укрепляем.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>
                <a:solidFill>
                  <a:srgbClr val="FF0000"/>
                </a:solidFill>
                <a:cs typeface="Times New Roman" pitchFamily="18" charset="0"/>
              </a:rPr>
              <a:t>(Ходьба на носках, с перешагиванием через </a:t>
            </a: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кубики, руки на поясе) </a:t>
            </a:r>
            <a:r>
              <a:rPr lang="ru-RU" sz="1400" spc="100" dirty="0"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Мы с зарядкой дружим, доктор нам не нужен!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>
                <a:solidFill>
                  <a:srgbClr val="FF0000"/>
                </a:solidFill>
                <a:cs typeface="Times New Roman" pitchFamily="18" charset="0"/>
              </a:rPr>
              <a:t>(Ходьба </a:t>
            </a: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на пятках руки за спину)</a:t>
            </a:r>
            <a:endParaRPr lang="ru-RU" sz="1400" b="1" spc="100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          Ждут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нас сложные заданья, нужно проявить внимание!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>
                <a:solidFill>
                  <a:srgbClr val="FF0000"/>
                </a:solidFill>
                <a:cs typeface="Times New Roman" pitchFamily="18" charset="0"/>
              </a:rPr>
              <a:t>(Ходьба </a:t>
            </a: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приставным шагом левым боком, затем правым боком)</a:t>
            </a:r>
            <a:endParaRPr lang="ru-RU" sz="1400" b="1" spc="100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Дружно, весело, как надо мы начнем сегодня день,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Заниматься физкультурой нам совсем 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-совсем  не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лень!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(Подскоки  вверх)</a:t>
            </a:r>
            <a:endParaRPr lang="ru-RU" sz="1400" b="1" spc="100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Ноги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быстрые у нас, тренируем их сейчас.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>
                <a:solidFill>
                  <a:srgbClr val="FF0000"/>
                </a:solidFill>
                <a:cs typeface="Times New Roman" pitchFamily="18" charset="0"/>
              </a:rPr>
              <a:t>(Бег «змейкой» между </a:t>
            </a: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кубиками</a:t>
            </a:r>
            <a:r>
              <a:rPr lang="ru-RU" sz="1400" b="1" spc="100" dirty="0">
                <a:solidFill>
                  <a:srgbClr val="FF0000"/>
                </a:solidFill>
                <a:cs typeface="Times New Roman" pitchFamily="18" charset="0"/>
              </a:rPr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Пусть еще до олимпийцев нам дорога 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далека,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Ежедневные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зарядки будем делать мы всегда.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( Легкий бег, бег с ускорением)</a:t>
            </a:r>
            <a:endParaRPr lang="ru-RU" sz="1400" b="1" spc="100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Стой, раз, два и остановка – справились с 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разминкой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ловко!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>
                <a:solidFill>
                  <a:srgbClr val="FF0000"/>
                </a:solidFill>
                <a:cs typeface="Times New Roman" pitchFamily="18" charset="0"/>
              </a:rPr>
              <a:t>(Ходьба друг за другом, восстанавливая </a:t>
            </a: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дыхание)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b="1" spc="1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Руки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выше поднимаем, голову не 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опускаем,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Дышим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ровно, глубоко, очень нам идти легко.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Олимпиаде в Сочи готовимся 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мы дни </a:t>
            </a:r>
            <a:r>
              <a:rPr lang="ru-RU" sz="2000" b="1" spc="100" dirty="0">
                <a:latin typeface="Times New Roman" pitchFamily="18" charset="0"/>
                <a:cs typeface="Times New Roman" pitchFamily="18" charset="0"/>
              </a:rPr>
              <a:t>и ночи</a:t>
            </a:r>
            <a:r>
              <a:rPr lang="ru-RU" sz="2000" b="1" spc="1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spc="100" dirty="0" smtClean="0">
                <a:solidFill>
                  <a:srgbClr val="FF0000"/>
                </a:solidFill>
                <a:cs typeface="Times New Roman" pitchFamily="18" charset="0"/>
              </a:rPr>
              <a:t>(перестроение в две колонны, берем обручи)</a:t>
            </a:r>
            <a:endParaRPr lang="ru-RU" sz="1400" b="1" spc="1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523068"/>
      </p:ext>
    </p:extLst>
  </p:cSld>
  <p:clrMapOvr>
    <a:masterClrMapping/>
  </p:clrMapOvr>
  <p:transition spd="med" advTm="180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14266"/>
            <a:ext cx="7344816" cy="6599110"/>
          </a:xfrm>
        </p:spPr>
        <p:txBody>
          <a:bodyPr>
            <a:normAutofit fontScale="47500" lnSpcReduction="20000"/>
          </a:bodyPr>
          <a:lstStyle/>
          <a:p>
            <a:pPr marL="514350" indent="-514350" algn="ctr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Олимпийское кольцо – очень легкое оно, </a:t>
            </a:r>
          </a:p>
          <a:p>
            <a:pPr marL="514350" indent="-51435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руки вверх мы поднимаем, и зарядку начинаем.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И. п. – основная стойка, руки с обручем перед грудью.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      </a:t>
            </a:r>
            <a:r>
              <a:rPr lang="ru-RU" sz="2900" b="1" dirty="0" smtClean="0">
                <a:solidFill>
                  <a:srgbClr val="FF0000"/>
                </a:solidFill>
              </a:rPr>
              <a:t>        </a:t>
            </a:r>
            <a:r>
              <a:rPr lang="ru-RU" sz="2900" b="1" dirty="0" smtClean="0">
                <a:solidFill>
                  <a:srgbClr val="FF0000"/>
                </a:solidFill>
              </a:rPr>
              <a:t>1 – поднять руки вверх, правую ногу отставить назад. 2 – и. п. То же с левой ногой.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2)  Мы резвиться не устали, невидимками вдруг стали.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И. п. – ноги на ширине плеч, руки с обручем вытянуты вверх.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 1-опускаем руки вниз до плеч, голова и шея в обруче, 2-и. п. 6-8 раз.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3)  Продолжаем тренировку, приседаем очень ловко,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Обруч вынесли вперед, а потом наоборот.</a:t>
            </a: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И. п. – ноги врозь, руки опущены, хват обруча с боков.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 1-присесть, руки вынести вперед, спина прямая. 2-и. п. 6-8 раз.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4)  Грядет Олимпиада в Сочи, тренируемся что есть мочи.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И. п. – ноги на ширине плеч, обруч в вытянутых руках над головой.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1- наклон туловища вправо, 2-и. п. То же влево. 6-8 раз.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5)  Гибкость показать должны, гимнасты тоже там нужны.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И. п. – ноги на ширине плеч, руки с обручем вытянуты вперед.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1-наклон туловища вперед, обручем касаемся пола , 2-и. п.  5-6 раз.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6)  Ловкость и сноровка пригодится в тренировке.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Бегунами вы бывали, прыгунами теперь стали.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И. п. – ноги вместе, обруч на полу. Прыжки в обруч и из обруча </a:t>
            </a:r>
            <a:endParaRPr lang="ru-RU" sz="29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)  Спортом будем заниматься – каждый день тренироваться,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И тогда в Олимпиаде возьмем спортивные награды.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  <a:cs typeface="Times New Roman" pitchFamily="18" charset="0"/>
              </a:rPr>
              <a:t>(упражнение на восстановление дыхания)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8) Тренировку завершаем, друг за другом мы шагаем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Факел дружбы мы зажжем, на Олимпиаду попадем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(перестроение в колонну, ходьба друг за другом сдаем обручи)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chi201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sochi2014</Template>
  <TotalTime>143</TotalTime>
  <Words>529</Words>
  <Application>Microsoft Office PowerPoint</Application>
  <PresentationFormat>Экран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sochi2014</vt:lpstr>
      <vt:lpstr>Олимпийская   зарядка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Олимпийская зарядка</dc:title>
  <dc:creator>user</dc:creator>
  <cp:lastModifiedBy>user</cp:lastModifiedBy>
  <cp:revision>16</cp:revision>
  <dcterms:created xsi:type="dcterms:W3CDTF">2014-02-11T19:23:38Z</dcterms:created>
  <dcterms:modified xsi:type="dcterms:W3CDTF">2014-02-24T19:52:17Z</dcterms:modified>
</cp:coreProperties>
</file>