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58" r:id="rId4"/>
    <p:sldId id="260" r:id="rId5"/>
    <p:sldId id="262" r:id="rId6"/>
    <p:sldId id="264" r:id="rId7"/>
    <p:sldId id="261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0B67-32B5-4EE8-B8E2-09423D8DC073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7E5FC-B2E5-4020-9918-617AC615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E5FC-B2E5-4020-9918-617AC615D10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F5BF-A8F9-487F-8D25-64EA4F675A3E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7E83-F983-4E75-9DC9-005DB8E43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jpeg"/><Relationship Id="rId21" Type="http://schemas.openxmlformats.org/officeDocument/2006/relationships/image" Target="../media/image66.jpe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jpe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24" Type="http://schemas.openxmlformats.org/officeDocument/2006/relationships/image" Target="../media/image69.jpe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23" Type="http://schemas.openxmlformats.org/officeDocument/2006/relationships/image" Target="../media/image68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 l="-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 ТУРИСТИЧЕСКОМ СЛЕТЕ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72264" y="192880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ДЕТЯМ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лож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001141">
            <a:off x="5880150" y="450415"/>
            <a:ext cx="1785940" cy="1190627"/>
          </a:xfrm>
          <a:prstGeom prst="rect">
            <a:avLst/>
          </a:prstGeom>
        </p:spPr>
      </p:pic>
      <p:pic>
        <p:nvPicPr>
          <p:cNvPr id="17" name="Рисунок 16" descr="компа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786058"/>
            <a:ext cx="1357322" cy="1379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14285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ЧТО ПОЛОЖИТЬ В РЮКЗАК?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857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Фонарь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07154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Карта</a:t>
            </a:r>
            <a:endParaRPr lang="ru-RU" dirty="0"/>
          </a:p>
        </p:txBody>
      </p:sp>
      <p:pic>
        <p:nvPicPr>
          <p:cNvPr id="8" name="Рисунок 7" descr="карт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10221">
            <a:off x="150060" y="1410756"/>
            <a:ext cx="1750540" cy="980302"/>
          </a:xfrm>
          <a:prstGeom prst="rect">
            <a:avLst/>
          </a:prstGeom>
        </p:spPr>
      </p:pic>
      <p:pic>
        <p:nvPicPr>
          <p:cNvPr id="9" name="Рисунок 8" descr="карта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57643">
            <a:off x="1616006" y="1596384"/>
            <a:ext cx="1256037" cy="959802"/>
          </a:xfrm>
          <a:prstGeom prst="rect">
            <a:avLst/>
          </a:prstGeom>
        </p:spPr>
      </p:pic>
      <p:pic>
        <p:nvPicPr>
          <p:cNvPr id="11" name="Рисунок 10" descr="фляжка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43570" y="2285992"/>
            <a:ext cx="1523999" cy="1523999"/>
          </a:xfrm>
          <a:prstGeom prst="rect">
            <a:avLst/>
          </a:prstGeom>
        </p:spPr>
      </p:pic>
      <p:pic>
        <p:nvPicPr>
          <p:cNvPr id="12" name="Рисунок 11" descr="фляжка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58082" y="2143116"/>
            <a:ext cx="1643078" cy="1643078"/>
          </a:xfrm>
          <a:prstGeom prst="rect">
            <a:avLst/>
          </a:prstGeom>
        </p:spPr>
      </p:pic>
      <p:pic>
        <p:nvPicPr>
          <p:cNvPr id="13" name="Рисунок 12" descr="фляжка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15140" y="3643314"/>
            <a:ext cx="866645" cy="1285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20" y="2571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Компас</a:t>
            </a:r>
            <a:endParaRPr lang="ru-RU" dirty="0"/>
          </a:p>
        </p:txBody>
      </p:sp>
      <p:pic>
        <p:nvPicPr>
          <p:cNvPr id="15" name="Рисунок 14" descr="компас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7158" y="3071810"/>
            <a:ext cx="1000132" cy="1000132"/>
          </a:xfrm>
          <a:prstGeom prst="rect">
            <a:avLst/>
          </a:prstGeom>
        </p:spPr>
      </p:pic>
      <p:pic>
        <p:nvPicPr>
          <p:cNvPr id="18" name="Рисунок 17" descr="фонарик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286116" y="1071546"/>
            <a:ext cx="1095370" cy="1095370"/>
          </a:xfrm>
          <a:prstGeom prst="rect">
            <a:avLst/>
          </a:prstGeom>
        </p:spPr>
      </p:pic>
      <p:pic>
        <p:nvPicPr>
          <p:cNvPr id="19" name="Рисунок 18" descr="фонарик4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500562" y="571480"/>
            <a:ext cx="943511" cy="103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00760" y="2142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Ложки</a:t>
            </a:r>
            <a:endParaRPr lang="ru-RU" dirty="0"/>
          </a:p>
        </p:txBody>
      </p:sp>
      <p:pic>
        <p:nvPicPr>
          <p:cNvPr id="20" name="Рисунок 19" descr="фонарик3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357686" y="1500174"/>
            <a:ext cx="1000123" cy="10001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14678" y="250030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Запасная одежда</a:t>
            </a:r>
            <a:endParaRPr lang="ru-RU" dirty="0"/>
          </a:p>
        </p:txBody>
      </p:sp>
      <p:pic>
        <p:nvPicPr>
          <p:cNvPr id="25" name="Рисунок 24" descr="кепка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714612" y="3071810"/>
            <a:ext cx="1524011" cy="1143008"/>
          </a:xfrm>
          <a:prstGeom prst="rect">
            <a:avLst/>
          </a:prstGeom>
        </p:spPr>
      </p:pic>
      <p:pic>
        <p:nvPicPr>
          <p:cNvPr id="27" name="Рисунок 26" descr="2962edc725ae325c878c3f68e7b1ad2a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214810" y="2786058"/>
            <a:ext cx="1071570" cy="10715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28794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Кружка</a:t>
            </a:r>
            <a:endParaRPr lang="ru-RU" dirty="0"/>
          </a:p>
        </p:txBody>
      </p:sp>
      <p:pic>
        <p:nvPicPr>
          <p:cNvPr id="29" name="Рисунок 28" descr="кружка1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714480" y="5214950"/>
            <a:ext cx="1285884" cy="1285884"/>
          </a:xfrm>
          <a:prstGeom prst="rect">
            <a:avLst/>
          </a:prstGeom>
        </p:spPr>
      </p:pic>
      <p:pic>
        <p:nvPicPr>
          <p:cNvPr id="30" name="Рисунок 29" descr="кружка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928926" y="5214950"/>
            <a:ext cx="1000132" cy="10394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5720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Веревка</a:t>
            </a:r>
            <a:endParaRPr lang="ru-RU" dirty="0"/>
          </a:p>
        </p:txBody>
      </p:sp>
      <p:pic>
        <p:nvPicPr>
          <p:cNvPr id="32" name="Рисунок 31" descr="746281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42844" y="4857760"/>
            <a:ext cx="1428728" cy="1113501"/>
          </a:xfrm>
          <a:prstGeom prst="rect">
            <a:avLst/>
          </a:prstGeom>
        </p:spPr>
      </p:pic>
      <p:pic>
        <p:nvPicPr>
          <p:cNvPr id="33" name="Рисунок 32" descr="5f6ec4418f759b012a4aaca29cee492f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rot="2741650">
            <a:off x="7358082" y="285728"/>
            <a:ext cx="1222368" cy="15227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43636" y="49291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 Мяч</a:t>
            </a:r>
            <a:endParaRPr lang="ru-RU" dirty="0"/>
          </a:p>
        </p:txBody>
      </p:sp>
      <p:pic>
        <p:nvPicPr>
          <p:cNvPr id="2050" name="Picture 2" descr="http://www.seminole-store.com/images/products/detail/SoccerBall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286380" y="5214950"/>
            <a:ext cx="1471586" cy="1471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15074" y="200024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Фляга для воды</a:t>
            </a:r>
            <a:endParaRPr lang="ru-RU" dirty="0"/>
          </a:p>
        </p:txBody>
      </p:sp>
      <p:pic>
        <p:nvPicPr>
          <p:cNvPr id="2054" name="Picture 6" descr="http://kuma.fm/uploads/pics/vorkpall_02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500958" y="5143512"/>
            <a:ext cx="1190600" cy="1190600"/>
          </a:xfrm>
          <a:prstGeom prst="rect">
            <a:avLst/>
          </a:prstGeom>
          <a:noFill/>
        </p:spPr>
      </p:pic>
      <p:pic>
        <p:nvPicPr>
          <p:cNvPr id="2056" name="Picture 8" descr="http://multybox.ru/products_pictures/99lpsport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572264" y="5357826"/>
            <a:ext cx="857256" cy="903431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000628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Тарелка</a:t>
            </a:r>
            <a:endParaRPr lang="ru-RU" dirty="0"/>
          </a:p>
        </p:txBody>
      </p:sp>
      <p:pic>
        <p:nvPicPr>
          <p:cNvPr id="2058" name="Picture 10" descr="http://golden-shop.com.ua/uploads/large/image959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857752" y="4357694"/>
            <a:ext cx="1285884" cy="856720"/>
          </a:xfrm>
          <a:prstGeom prst="rect">
            <a:avLst/>
          </a:prstGeom>
          <a:noFill/>
        </p:spPr>
      </p:pic>
      <p:pic>
        <p:nvPicPr>
          <p:cNvPr id="34" name="Рисунок 33" descr="383555158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rot="20534347">
            <a:off x="3729518" y="3914748"/>
            <a:ext cx="954495" cy="714380"/>
          </a:xfrm>
          <a:prstGeom prst="rect">
            <a:avLst/>
          </a:prstGeom>
        </p:spPr>
      </p:pic>
      <p:pic>
        <p:nvPicPr>
          <p:cNvPr id="36" name="Рисунок 35" descr="Water-Bottle.jp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7786710" y="3500438"/>
            <a:ext cx="785818" cy="1403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4" grpId="0"/>
      <p:bldP spid="21" grpId="0"/>
      <p:bldP spid="24" grpId="0"/>
      <p:bldP spid="28" grpId="0"/>
      <p:bldP spid="31" grpId="0"/>
      <p:bldP spid="35" grpId="0"/>
      <p:bldP spid="1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http://www.glagoliki.ru/upload/2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4357694"/>
            <a:ext cx="1928826" cy="12296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42860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 БЕРЕМ С СОБОЙ:</a:t>
            </a:r>
            <a:endParaRPr lang="ru-RU" sz="2400" b="1" i="1" dirty="0"/>
          </a:p>
        </p:txBody>
      </p:sp>
      <p:pic>
        <p:nvPicPr>
          <p:cNvPr id="1026" name="Picture 2" descr="http://chipollino.com.ua/image/data/2/1/21_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857232"/>
            <a:ext cx="2357454" cy="2278873"/>
          </a:xfrm>
          <a:prstGeom prst="rect">
            <a:avLst/>
          </a:prstGeom>
          <a:noFill/>
        </p:spPr>
      </p:pic>
      <p:pic>
        <p:nvPicPr>
          <p:cNvPr id="1028" name="Picture 4" descr="http://www.simonovi-bgshop.com/tsetska/catalog/images/chicco_61783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2071702" cy="2071702"/>
          </a:xfrm>
          <a:prstGeom prst="rect">
            <a:avLst/>
          </a:prstGeom>
          <a:noFill/>
        </p:spPr>
      </p:pic>
      <p:pic>
        <p:nvPicPr>
          <p:cNvPr id="1030" name="Picture 6" descr="http://www.ru-toys.ru/files/003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290"/>
            <a:ext cx="2762229" cy="2071672"/>
          </a:xfrm>
          <a:prstGeom prst="rect">
            <a:avLst/>
          </a:prstGeom>
          <a:noFill/>
        </p:spPr>
      </p:pic>
      <p:pic>
        <p:nvPicPr>
          <p:cNvPr id="1032" name="Picture 8" descr="http://sbantom.ru/upload/iblock/eb7/fotoUtah72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40" y="2285992"/>
            <a:ext cx="1857388" cy="1857388"/>
          </a:xfrm>
          <a:prstGeom prst="rect">
            <a:avLst/>
          </a:prstGeom>
          <a:noFill/>
        </p:spPr>
      </p:pic>
      <p:pic>
        <p:nvPicPr>
          <p:cNvPr id="1034" name="Picture 10" descr="http://www.tigrusha.ru/img/p/1132-20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2786058"/>
            <a:ext cx="1714512" cy="1714512"/>
          </a:xfrm>
          <a:prstGeom prst="rect">
            <a:avLst/>
          </a:prstGeom>
          <a:noFill/>
        </p:spPr>
      </p:pic>
      <p:pic>
        <p:nvPicPr>
          <p:cNvPr id="1038" name="Picture 14" descr="http://yarmarka.notando.com/res/uploads/img/pi_1810_promo_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3071810"/>
            <a:ext cx="1428760" cy="1428760"/>
          </a:xfrm>
          <a:prstGeom prst="rect">
            <a:avLst/>
          </a:prstGeom>
          <a:noFill/>
        </p:spPr>
      </p:pic>
      <p:pic>
        <p:nvPicPr>
          <p:cNvPr id="1042" name="Picture 18" descr="http://board.od.ua/uploads/aimages/large/381/380064-39603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3000372"/>
            <a:ext cx="3071834" cy="1755334"/>
          </a:xfrm>
          <a:prstGeom prst="rect">
            <a:avLst/>
          </a:prstGeom>
          <a:noFill/>
        </p:spPr>
      </p:pic>
      <p:pic>
        <p:nvPicPr>
          <p:cNvPr id="1050" name="Picture 26" descr="http://bossgift.ru/images/product_images/popup_images/MPK_ER_126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00958" y="4357694"/>
            <a:ext cx="1181096" cy="2285992"/>
          </a:xfrm>
          <a:prstGeom prst="rect">
            <a:avLst/>
          </a:prstGeom>
          <a:noFill/>
        </p:spPr>
      </p:pic>
      <p:pic>
        <p:nvPicPr>
          <p:cNvPr id="1044" name="Picture 20" descr="http://volno.baranovichi.edu.by/sm_full.aspx?guid=628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332853">
            <a:off x="2275492" y="4522159"/>
            <a:ext cx="1990370" cy="1357322"/>
          </a:xfrm>
          <a:prstGeom prst="rect">
            <a:avLst/>
          </a:prstGeom>
          <a:noFill/>
        </p:spPr>
      </p:pic>
      <p:pic>
        <p:nvPicPr>
          <p:cNvPr id="1054" name="Picture 30" descr="http://i2.guns.ru/forums/icons/forum_pictures/004752/475227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57686" y="5304442"/>
            <a:ext cx="1714512" cy="1553558"/>
          </a:xfrm>
          <a:prstGeom prst="rect">
            <a:avLst/>
          </a:prstGeom>
          <a:noFill/>
        </p:spPr>
      </p:pic>
      <p:pic>
        <p:nvPicPr>
          <p:cNvPr id="1058" name="Picture 34" descr="http://www.pm-plus.ru/images/684955_b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7158" y="4993696"/>
            <a:ext cx="1714512" cy="1327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</a:blip>
          <a:srcRect/>
          <a:stretch>
            <a:fillRect l="14000" t="2000" r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18" y="928670"/>
            <a:ext cx="21202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/>
              <a:t>ВСЕ!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odba-dlya-pohudeniy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85435">
            <a:off x="2917621" y="4619146"/>
            <a:ext cx="2924820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00034" y="500043"/>
            <a:ext cx="80724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КТО ТАКОЙ ТУРИСТ</a:t>
            </a:r>
            <a:r>
              <a:rPr lang="ru-RU" sz="2800" dirty="0" smtClean="0"/>
              <a:t>?</a:t>
            </a:r>
            <a:endParaRPr lang="ru-RU" sz="2800" dirty="0"/>
          </a:p>
          <a:p>
            <a:pPr algn="ctr"/>
            <a:r>
              <a:rPr lang="ru-RU" sz="2800" dirty="0" smtClean="0"/>
              <a:t>Турист – это человек, совершающий путешествие, то есть путешественник.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</p:txBody>
      </p:sp>
      <p:pic>
        <p:nvPicPr>
          <p:cNvPr id="4" name="Рисунок 3" descr="1664505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93734">
            <a:off x="2957055" y="2510256"/>
            <a:ext cx="2756521" cy="1796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493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98809">
            <a:off x="438073" y="2351128"/>
            <a:ext cx="2573642" cy="1982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299837509553_bulleti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34654">
            <a:off x="5999592" y="4324288"/>
            <a:ext cx="2914084" cy="1935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40415_87_07-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42736">
            <a:off x="317318" y="4572370"/>
            <a:ext cx="2273686" cy="1705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472e47b1d0e1743740b7fe50624a30ba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00427">
            <a:off x="6089011" y="2297426"/>
            <a:ext cx="2195677" cy="1646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1214422"/>
            <a:ext cx="3857652" cy="3084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273404249_92460106_4-----12734042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63464">
            <a:off x="4415631" y="3560186"/>
            <a:ext cx="4286248" cy="2857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ochi_beach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47303">
            <a:off x="319312" y="2643335"/>
            <a:ext cx="4090393" cy="3069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214810" y="-285776"/>
            <a:ext cx="578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endParaRPr lang="ru-RU" sz="3600" dirty="0" smtClean="0"/>
          </a:p>
          <a:p>
            <a:pPr marL="742950" indent="-742950"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5720" y="57148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r>
              <a:rPr lang="ru-RU" sz="2400" b="1" i="1" dirty="0" smtClean="0"/>
              <a:t>КАКИЕ БЫВАЮТ ТУРИСТЫ?</a:t>
            </a:r>
          </a:p>
          <a:p>
            <a:r>
              <a:rPr lang="ru-RU" dirty="0" smtClean="0"/>
              <a:t>1) </a:t>
            </a:r>
            <a:r>
              <a:rPr lang="ru-RU" b="1" u="sng" dirty="0" smtClean="0"/>
              <a:t>Любители </a:t>
            </a:r>
            <a:r>
              <a:rPr lang="ru-RU" b="1" u="sng" dirty="0"/>
              <a:t>спокойного </a:t>
            </a:r>
            <a:r>
              <a:rPr lang="ru-RU" b="1" u="sng" dirty="0" smtClean="0"/>
              <a:t>отдыха </a:t>
            </a:r>
            <a:r>
              <a:rPr lang="ru-RU" dirty="0" smtClean="0"/>
              <a:t>– такие туристы любят купание, игры на пляже, загар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turis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9000" y="142852"/>
            <a:ext cx="1905000" cy="2686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7290" y="21429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</a:t>
            </a:r>
            <a:r>
              <a:rPr lang="ru-RU" b="1" u="sng" dirty="0" smtClean="0"/>
              <a:t>Турист – фотограф, или </a:t>
            </a:r>
            <a:r>
              <a:rPr lang="ru-RU" b="1" u="sng" dirty="0" err="1" smtClean="0"/>
              <a:t>фототурист</a:t>
            </a:r>
            <a:r>
              <a:rPr lang="ru-RU" dirty="0" smtClean="0"/>
              <a:t>. Очень много фотографирует, всегда имеет при себе фотоаппарат. </a:t>
            </a:r>
            <a:endParaRPr lang="ru-RU" dirty="0"/>
          </a:p>
        </p:txBody>
      </p:sp>
      <p:pic>
        <p:nvPicPr>
          <p:cNvPr id="4" name="Рисунок 3" descr="1254113157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000240"/>
            <a:ext cx="3249635" cy="442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02_vik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45955">
            <a:off x="381979" y="1079401"/>
            <a:ext cx="4185212" cy="2762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714752"/>
            <a:ext cx="3780375" cy="2695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</a:t>
            </a:r>
            <a:r>
              <a:rPr lang="ru-RU" b="1" u="sng" dirty="0"/>
              <a:t>Любители спортивного </a:t>
            </a:r>
            <a:r>
              <a:rPr lang="ru-RU" b="1" u="sng" dirty="0" smtClean="0"/>
              <a:t>отдыха</a:t>
            </a:r>
            <a:r>
              <a:rPr lang="ru-RU" dirty="0" smtClean="0"/>
              <a:t>. Такие туристы принимают участие в спортивных соревнованиях: велогонки, лыжные переходы, сплав на лодках.</a:t>
            </a:r>
            <a:endParaRPr lang="ru-RU" dirty="0"/>
          </a:p>
        </p:txBody>
      </p:sp>
      <p:pic>
        <p:nvPicPr>
          <p:cNvPr id="3" name="Рисунок 2" descr="62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71073">
            <a:off x="344219" y="4227383"/>
            <a:ext cx="3438160" cy="2437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rafting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68238">
            <a:off x="5214942" y="1428736"/>
            <a:ext cx="3667124" cy="2750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312cb6909c5442388abcf4a57f5ec73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69940">
            <a:off x="142844" y="1571612"/>
            <a:ext cx="3349620" cy="2512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57260_20090220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37953">
            <a:off x="5302117" y="3905158"/>
            <a:ext cx="3531742" cy="26431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2378085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48821">
            <a:off x="2928926" y="3143248"/>
            <a:ext cx="2603323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5553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64440">
            <a:off x="4621778" y="984282"/>
            <a:ext cx="3695696" cy="2771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Excursion-to-Knossos-Palace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4855">
            <a:off x="3952893" y="3791544"/>
            <a:ext cx="4103694" cy="2724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714348" y="357166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 </a:t>
            </a:r>
            <a:r>
              <a:rPr lang="ru-RU" b="1" u="sng" dirty="0" smtClean="0"/>
              <a:t>Отдыхающие </a:t>
            </a:r>
            <a:r>
              <a:rPr lang="ru-RU" b="1" u="sng" dirty="0"/>
              <a:t>с целью познания, </a:t>
            </a:r>
            <a:r>
              <a:rPr lang="ru-RU" b="1" u="sng" dirty="0" smtClean="0"/>
              <a:t>изучения </a:t>
            </a:r>
            <a:r>
              <a:rPr lang="ru-RU" dirty="0" smtClean="0"/>
              <a:t>– такие туристы обычно много ходят по музеям, смотрят различные интересные памятники </a:t>
            </a:r>
            <a:endParaRPr lang="ru-RU" dirty="0"/>
          </a:p>
        </p:txBody>
      </p:sp>
      <p:pic>
        <p:nvPicPr>
          <p:cNvPr id="4" name="Рисунок 3" descr="1298661208_iyqudmfsiwp9mwq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76363">
            <a:off x="303330" y="3692964"/>
            <a:ext cx="3818534" cy="2863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14412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21785">
            <a:off x="643056" y="1390288"/>
            <a:ext cx="3314716" cy="2327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5) </a:t>
            </a:r>
            <a:r>
              <a:rPr lang="ru-RU" b="1" u="sng" dirty="0" smtClean="0"/>
              <a:t>Любители </a:t>
            </a:r>
            <a:r>
              <a:rPr lang="ru-RU" b="1" u="sng" dirty="0"/>
              <a:t>активного отдыха</a:t>
            </a:r>
            <a:r>
              <a:rPr lang="ru-RU" dirty="0"/>
              <a:t>. Эти туристы </a:t>
            </a:r>
            <a:r>
              <a:rPr lang="ru-RU" dirty="0" smtClean="0"/>
              <a:t>любят, передвигаются на большие расстояния , могут спать в палатках, готовить еду на костре.</a:t>
            </a:r>
            <a:endParaRPr lang="ru-RU" dirty="0"/>
          </a:p>
        </p:txBody>
      </p:sp>
      <p:pic>
        <p:nvPicPr>
          <p:cNvPr id="3" name="Рисунок 2" descr="9603303_w640_h640_b40584756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05865">
            <a:off x="371084" y="1330190"/>
            <a:ext cx="4190987" cy="3143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алатка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548">
            <a:off x="276425" y="4299461"/>
            <a:ext cx="2925553" cy="2186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big_2060_0_2_136484343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68" y="3441400"/>
            <a:ext cx="2357454" cy="341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65x400_1088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35084">
            <a:off x="6009680" y="3796636"/>
            <a:ext cx="2928958" cy="2188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48728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1214422"/>
            <a:ext cx="2643174" cy="1980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74397996_3571750_2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793">
            <a:off x="3500430" y="1214422"/>
            <a:ext cx="2890835" cy="2168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ЧТО МОГУТ ДЕЛАТЬ ТУРИСТЫ В ПОХОДЕ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Петь песни под гитару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85723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 Сидеть вокруг костра и разговаривать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37861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 Играть в игры</a:t>
            </a:r>
            <a:endParaRPr lang="ru-RU" dirty="0"/>
          </a:p>
        </p:txBody>
      </p:sp>
      <p:pic>
        <p:nvPicPr>
          <p:cNvPr id="8" name="Рисунок 7" descr="balka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68849">
            <a:off x="5429690" y="1413140"/>
            <a:ext cx="3334271" cy="2500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125.uralschool.ru/images/O33515dd6b165705008110b5b42b8c1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24780">
            <a:off x="304494" y="4184811"/>
            <a:ext cx="3177793" cy="2383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643306" y="37861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4) Готовить еду</a:t>
            </a:r>
            <a:endParaRPr lang="ru-RU" dirty="0"/>
          </a:p>
        </p:txBody>
      </p:sp>
      <p:pic>
        <p:nvPicPr>
          <p:cNvPr id="12" name="Рисунок 11" descr="0c94456bfeb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3" y="4143380"/>
            <a:ext cx="3309961" cy="2482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http://img01.chitalnya.ru/upload/598/474402888212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804" y="1306960"/>
            <a:ext cx="3286005" cy="2464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котел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97753">
            <a:off x="5846402" y="4868443"/>
            <a:ext cx="1934304" cy="1450728"/>
          </a:xfrm>
          <a:prstGeom prst="rect">
            <a:avLst/>
          </a:prstGeom>
        </p:spPr>
      </p:pic>
      <p:pic>
        <p:nvPicPr>
          <p:cNvPr id="30" name="Рисунок 29" descr="котелок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43834" y="4714884"/>
            <a:ext cx="1500166" cy="1979567"/>
          </a:xfrm>
          <a:prstGeom prst="rect">
            <a:avLst/>
          </a:prstGeom>
        </p:spPr>
      </p:pic>
      <p:pic>
        <p:nvPicPr>
          <p:cNvPr id="19" name="Рисунок 18" descr="1366678560_baba13ed78d352e55a07b18c0ce1c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1428736"/>
            <a:ext cx="4518668" cy="3000396"/>
          </a:xfrm>
          <a:prstGeom prst="rect">
            <a:avLst/>
          </a:prstGeom>
        </p:spPr>
      </p:pic>
      <p:pic>
        <p:nvPicPr>
          <p:cNvPr id="5" name="Рисунок 4" descr="рюкзак1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285728"/>
            <a:ext cx="1785950" cy="1785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ЧТО НУЖНО ТУРИСТУ ВЗЯТЬ В ПОХОД?</a:t>
            </a:r>
            <a:endParaRPr lang="ru-RU" sz="2400" b="1" i="1" dirty="0"/>
          </a:p>
        </p:txBody>
      </p:sp>
      <p:pic>
        <p:nvPicPr>
          <p:cNvPr id="3" name="Рисунок 2" descr="рюкзак2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72396" y="571480"/>
            <a:ext cx="1332478" cy="171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юкзак.jpe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6248" y="928670"/>
            <a:ext cx="1928794" cy="1928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0" y="15001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Рюкзак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Палатка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24288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Коврик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Спальный мешок</a:t>
            </a:r>
            <a:endParaRPr lang="ru-RU" dirty="0"/>
          </a:p>
        </p:txBody>
      </p:sp>
      <p:pic>
        <p:nvPicPr>
          <p:cNvPr id="20" name="Рисунок 19" descr="steady-2_palatkafq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42844" y="1428736"/>
            <a:ext cx="1381118" cy="1381118"/>
          </a:xfrm>
          <a:prstGeom prst="rect">
            <a:avLst/>
          </a:prstGeom>
        </p:spPr>
      </p:pic>
      <p:pic>
        <p:nvPicPr>
          <p:cNvPr id="21" name="Рисунок 20" descr="пенка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500694" y="2714620"/>
            <a:ext cx="1785940" cy="1785940"/>
          </a:xfrm>
          <a:prstGeom prst="rect">
            <a:avLst/>
          </a:prstGeom>
        </p:spPr>
      </p:pic>
      <p:pic>
        <p:nvPicPr>
          <p:cNvPr id="22" name="Рисунок 21" descr="05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215206" y="2714620"/>
            <a:ext cx="1483744" cy="1509710"/>
          </a:xfrm>
          <a:prstGeom prst="rect">
            <a:avLst/>
          </a:prstGeom>
        </p:spPr>
      </p:pic>
      <p:pic>
        <p:nvPicPr>
          <p:cNvPr id="26" name="Рисунок 25" descr="7030888_fd63a1fb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16608484">
            <a:off x="764488" y="4243973"/>
            <a:ext cx="1765289" cy="31069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28926" y="357187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Лопата, топорик, нож</a:t>
            </a:r>
            <a:endParaRPr lang="ru-RU" dirty="0"/>
          </a:p>
        </p:txBody>
      </p:sp>
      <p:pic>
        <p:nvPicPr>
          <p:cNvPr id="28" name="Рисунок 27" descr="лопата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500430" y="4000504"/>
            <a:ext cx="2000264" cy="20002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00892" y="442913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Котелок </a:t>
            </a:r>
            <a:endParaRPr lang="ru-RU" dirty="0"/>
          </a:p>
        </p:txBody>
      </p:sp>
      <p:pic>
        <p:nvPicPr>
          <p:cNvPr id="23" name="Рисунок 22" descr="terra_pharaon_1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071538" y="4214818"/>
            <a:ext cx="2143140" cy="13144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60007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Спички</a:t>
            </a:r>
            <a:endParaRPr lang="ru-RU" dirty="0"/>
          </a:p>
        </p:txBody>
      </p:sp>
      <p:pic>
        <p:nvPicPr>
          <p:cNvPr id="34" name="Рисунок 33" descr="спички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214942" y="5929306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4" grpId="0"/>
      <p:bldP spid="27" grpId="0"/>
      <p:bldP spid="29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217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62</cp:revision>
  <dcterms:created xsi:type="dcterms:W3CDTF">2013-09-25T13:28:29Z</dcterms:created>
  <dcterms:modified xsi:type="dcterms:W3CDTF">2014-10-21T15:37:12Z</dcterms:modified>
</cp:coreProperties>
</file>