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8D5D360-FF16-4098-B164-74D10E673ED7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B96D20-169F-472F-B85E-2819351027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2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357298"/>
            <a:ext cx="5105400" cy="204427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Здравствуй осень!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Спортивный досуг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28604"/>
            <a:ext cx="276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ГБДОУ № 56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43703" y="4714884"/>
            <a:ext cx="250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средней группы </a:t>
            </a:r>
          </a:p>
          <a:p>
            <a:r>
              <a:rPr lang="ru-RU" dirty="0" smtClean="0"/>
              <a:t>Зенцова</a:t>
            </a:r>
            <a:r>
              <a:rPr lang="ru-RU" dirty="0" smtClean="0"/>
              <a:t> М.С.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43373" y="621508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42048" cy="446628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85818"/>
          </a:xfrm>
        </p:spPr>
        <p:txBody>
          <a:bodyPr/>
          <a:lstStyle/>
          <a:p>
            <a:r>
              <a:rPr lang="ru-RU" dirty="0" smtClean="0"/>
              <a:t>Цель и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7239000" cy="52749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 </a:t>
            </a:r>
          </a:p>
          <a:p>
            <a:pPr>
              <a:buNone/>
            </a:pPr>
            <a:r>
              <a:rPr lang="ru-RU" dirty="0" smtClean="0"/>
              <a:t>   воспитать </a:t>
            </a:r>
            <a:r>
              <a:rPr lang="ru-RU" dirty="0" smtClean="0"/>
              <a:t>интерес у детей к познанию природы в процессе подвижных игр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</a:t>
            </a:r>
            <a:r>
              <a:rPr lang="ru-RU" dirty="0" smtClean="0"/>
              <a:t>акреплять </a:t>
            </a:r>
            <a:r>
              <a:rPr lang="ru-RU" dirty="0" smtClean="0"/>
              <a:t>знания детей об осенних </a:t>
            </a:r>
            <a:r>
              <a:rPr lang="ru-RU" dirty="0" smtClean="0"/>
              <a:t>признаках;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</a:t>
            </a:r>
            <a:r>
              <a:rPr lang="ru-RU" dirty="0" smtClean="0"/>
              <a:t>одействовать </a:t>
            </a:r>
            <a:r>
              <a:rPr lang="ru-RU" dirty="0" smtClean="0"/>
              <a:t>познавательному развитию ребенка путем формирования способностей в выполнении физических упражнений в процессе </a:t>
            </a:r>
            <a:r>
              <a:rPr lang="ru-RU" dirty="0" smtClean="0"/>
              <a:t>игры;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</a:t>
            </a:r>
            <a:r>
              <a:rPr lang="ru-RU" dirty="0" smtClean="0"/>
              <a:t>родолжать </a:t>
            </a:r>
            <a:r>
              <a:rPr lang="ru-RU" dirty="0" smtClean="0"/>
              <a:t>совершенствовать двигательные умения и навыки детей.</a:t>
            </a: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85794"/>
          </a:xfrm>
        </p:spPr>
        <p:txBody>
          <a:bodyPr/>
          <a:lstStyle/>
          <a:p>
            <a:r>
              <a:rPr lang="ru-RU" dirty="0" smtClean="0"/>
              <a:t>Ход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ru-RU" sz="1400" dirty="0" smtClean="0"/>
              <a:t>Оборудование : записи медленной , веселой и динамичной музыки ,костюм осени маски с изображением овощей и фруктов, муляжи грибов и листьев.</a:t>
            </a:r>
          </a:p>
          <a:p>
            <a:pPr marL="514350" indent="-514350">
              <a:buNone/>
            </a:pPr>
            <a:r>
              <a:rPr lang="ru-RU" sz="1400" dirty="0" smtClean="0"/>
              <a:t>Звучит медленная спокойная музыка. Дети выходят входят в зал. Их встречает Осень. Осень – Добрый день гости дороги, веселые девчонки, задорные мальчишки, приглашаю всех в свое Осеннее царство.</a:t>
            </a:r>
          </a:p>
          <a:p>
            <a:pPr marL="514350" indent="-514350">
              <a:buNone/>
            </a:pPr>
            <a:r>
              <a:rPr lang="ru-RU" sz="1400" dirty="0" smtClean="0"/>
              <a:t>Вновь звучит музыка. Осень танцует.</a:t>
            </a:r>
          </a:p>
          <a:p>
            <a:pPr marL="514350" indent="-514350">
              <a:buNone/>
            </a:pPr>
            <a:r>
              <a:rPr lang="ru-RU" sz="1400" dirty="0" smtClean="0"/>
              <a:t>Ребенок – Приглашение принимаем</a:t>
            </a:r>
          </a:p>
          <a:p>
            <a:pPr marL="514350" indent="-514350">
              <a:buNone/>
            </a:pPr>
            <a:r>
              <a:rPr lang="ru-RU" sz="1400" dirty="0" smtClean="0"/>
              <a:t>                И тебе мы обещаем</a:t>
            </a:r>
          </a:p>
          <a:p>
            <a:pPr marL="514350" indent="-514350">
              <a:buNone/>
            </a:pPr>
            <a:r>
              <a:rPr lang="ru-RU" sz="1400" dirty="0" smtClean="0"/>
              <a:t>                Приветливо себя вести,</a:t>
            </a:r>
          </a:p>
          <a:p>
            <a:pPr marL="514350" indent="-514350">
              <a:buNone/>
            </a:pPr>
            <a:r>
              <a:rPr lang="ru-RU" sz="1400" dirty="0" smtClean="0"/>
              <a:t>                В гостях веселиться,</a:t>
            </a:r>
          </a:p>
          <a:p>
            <a:pPr marL="514350" indent="-514350">
              <a:buNone/>
            </a:pPr>
            <a:r>
              <a:rPr lang="ru-RU" sz="1400" dirty="0" smtClean="0"/>
              <a:t>                Отдохнуть от души.</a:t>
            </a:r>
          </a:p>
          <a:p>
            <a:pPr marL="514350" indent="-514350">
              <a:buNone/>
            </a:pPr>
            <a:r>
              <a:rPr lang="ru-RU" sz="1400" dirty="0" smtClean="0"/>
              <a:t>Осень- Очень рада я гостям.</a:t>
            </a:r>
          </a:p>
          <a:p>
            <a:pPr marL="514350" indent="-514350">
              <a:buNone/>
            </a:pPr>
            <a:r>
              <a:rPr lang="ru-RU" sz="1400" dirty="0" smtClean="0"/>
              <a:t>Много интересного я </a:t>
            </a:r>
            <a:r>
              <a:rPr lang="ru-RU" sz="1400" dirty="0" smtClean="0"/>
              <a:t>расскажу вам.</a:t>
            </a:r>
          </a:p>
          <a:p>
            <a:pPr marL="514350" indent="-514350">
              <a:buNone/>
            </a:pPr>
            <a:r>
              <a:rPr lang="ru-RU" sz="1400" dirty="0" smtClean="0"/>
              <a:t>Ребята! Я предлагаю вам поиграть со мной в подвижные игры:</a:t>
            </a:r>
          </a:p>
          <a:p>
            <a:pPr marL="514350" indent="-514350">
              <a:buNone/>
            </a:pPr>
            <a:r>
              <a:rPr lang="ru-RU" sz="1400" dirty="0" smtClean="0"/>
              <a:t>1.Овощи и фрукты.</a:t>
            </a:r>
          </a:p>
          <a:p>
            <a:pPr marL="514350" indent="-514350">
              <a:buNone/>
            </a:pPr>
            <a:r>
              <a:rPr lang="ru-RU" sz="1400" dirty="0" smtClean="0"/>
              <a:t>2.Собири быстро.</a:t>
            </a:r>
          </a:p>
          <a:p>
            <a:pPr marL="514350" indent="-514350">
              <a:buNone/>
            </a:pPr>
            <a:r>
              <a:rPr lang="ru-RU" sz="1400" dirty="0" smtClean="0"/>
              <a:t>Вы все мне очень понравились, вы быстрые и ловкие ребята и я хочу наградить вас осенними листьями, но сначала я проведу для вас осеннюю викторину.</a:t>
            </a:r>
          </a:p>
          <a:p>
            <a:pPr marL="514350" indent="-514350">
              <a:buNone/>
            </a:pPr>
            <a:r>
              <a:rPr lang="ru-RU" sz="1400" dirty="0" smtClean="0"/>
              <a:t>1.Какое время года следует за осенью</a:t>
            </a:r>
            <a:r>
              <a:rPr lang="en-US" sz="1400" dirty="0" smtClean="0"/>
              <a:t>?</a:t>
            </a:r>
            <a:endParaRPr lang="ru-RU" sz="1400" dirty="0" smtClean="0"/>
          </a:p>
          <a:p>
            <a:pPr marL="514350" indent="-514350">
              <a:buNone/>
            </a:pPr>
            <a:r>
              <a:rPr lang="ru-RU" sz="1400" dirty="0" smtClean="0"/>
              <a:t>2.Какие животные впадают в спячку</a:t>
            </a:r>
            <a:r>
              <a:rPr lang="en-US" sz="1400" dirty="0" smtClean="0"/>
              <a:t>?</a:t>
            </a:r>
            <a:endParaRPr lang="ru-RU" sz="1400" dirty="0" smtClean="0"/>
          </a:p>
          <a:p>
            <a:pPr marL="514350" indent="-514350">
              <a:buNone/>
            </a:pPr>
            <a:r>
              <a:rPr lang="ru-RU" sz="1400" dirty="0" smtClean="0"/>
              <a:t>3.Какие животные осенью меняют цвет своей шубки</a:t>
            </a:r>
            <a:r>
              <a:rPr lang="en-US" sz="1400" dirty="0" smtClean="0"/>
              <a:t>?</a:t>
            </a:r>
          </a:p>
          <a:p>
            <a:pPr marL="514350" indent="-514350">
              <a:buNone/>
            </a:pPr>
            <a:r>
              <a:rPr lang="ru-RU" sz="1400" dirty="0" smtClean="0"/>
              <a:t>Молодцы, ребята ! Много знаете вы о осени.</a:t>
            </a:r>
          </a:p>
          <a:p>
            <a:pPr marL="514350" indent="-514350">
              <a:buNone/>
            </a:pPr>
            <a:r>
              <a:rPr lang="ru-RU" sz="1400" dirty="0" smtClean="0"/>
              <a:t>Праздник веселый удался на славу!</a:t>
            </a:r>
          </a:p>
          <a:p>
            <a:pPr marL="514350" indent="-514350">
              <a:buNone/>
            </a:pPr>
            <a:r>
              <a:rPr lang="ru-RU" sz="1400" dirty="0" smtClean="0"/>
              <a:t>Мне кажется, всем он пришелся по нраву.</a:t>
            </a:r>
            <a:endParaRPr lang="ru-RU" sz="1400" dirty="0" smtClean="0"/>
          </a:p>
          <a:p>
            <a:pPr marL="514350" indent="-514350">
              <a:buNone/>
            </a:pPr>
            <a:r>
              <a:rPr lang="ru-RU" sz="1400" dirty="0" smtClean="0"/>
              <a:t> </a:t>
            </a:r>
            <a:endParaRPr lang="ru-RU" sz="1400" dirty="0" smtClean="0"/>
          </a:p>
          <a:p>
            <a:pPr marL="514350" indent="-514350">
              <a:buNone/>
            </a:pPr>
            <a:r>
              <a:rPr lang="ru-RU" sz="1400" dirty="0" smtClean="0"/>
              <a:t>        </a:t>
            </a: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Подвижная игра</a:t>
            </a:r>
            <a:br>
              <a:rPr lang="ru-RU" dirty="0" smtClean="0"/>
            </a:br>
            <a:r>
              <a:rPr lang="ru-RU" dirty="0" smtClean="0"/>
              <a:t> «овощи и фрукты»</a:t>
            </a:r>
            <a:endParaRPr lang="ru-RU" dirty="0"/>
          </a:p>
        </p:txBody>
      </p:sp>
      <p:pic>
        <p:nvPicPr>
          <p:cNvPr id="7" name="Содержимое 6" descr="Изображение 0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3760"/>
            <a:ext cx="3816424" cy="2526891"/>
          </a:xfrm>
        </p:spPr>
      </p:pic>
      <p:pic>
        <p:nvPicPr>
          <p:cNvPr id="10" name="Содержимое 9" descr="Изображение 0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9952" y="4077072"/>
            <a:ext cx="3919349" cy="2595038"/>
          </a:xfr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Подвижная игра</a:t>
            </a:r>
            <a:br>
              <a:rPr lang="ru-RU" dirty="0" smtClean="0"/>
            </a:br>
            <a:r>
              <a:rPr lang="ru-RU" dirty="0" smtClean="0"/>
              <a:t>«собери быстро»</a:t>
            </a:r>
            <a:endParaRPr lang="ru-RU" dirty="0"/>
          </a:p>
        </p:txBody>
      </p:sp>
      <p:pic>
        <p:nvPicPr>
          <p:cNvPr id="7" name="Содержимое 6" descr="Изображение 06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521075" cy="2331337"/>
          </a:xfrm>
        </p:spPr>
      </p:pic>
      <p:pic>
        <p:nvPicPr>
          <p:cNvPr id="8" name="Содержимое 7" descr="Изображение 0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3521075" cy="2331337"/>
          </a:xfrm>
        </p:spPr>
      </p:pic>
      <p:pic>
        <p:nvPicPr>
          <p:cNvPr id="9" name="Рисунок 8" descr="Изображение 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005064"/>
            <a:ext cx="3613408" cy="2392471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928802"/>
            <a:ext cx="6250750" cy="2255111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Осенняя викторина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Какое время года следует за осенью?</a:t>
            </a:r>
            <a:endParaRPr lang="ru-RU" dirty="0"/>
          </a:p>
        </p:txBody>
      </p:sp>
      <p:pic>
        <p:nvPicPr>
          <p:cNvPr id="6" name="Содержимое 5" descr="80985076_ZIMAPADAYUSCHIY_SNEG_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679" y="1714488"/>
            <a:ext cx="7037176" cy="4714908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животные впадают в спячку?</a:t>
            </a:r>
            <a:endParaRPr lang="ru-RU" dirty="0"/>
          </a:p>
        </p:txBody>
      </p:sp>
      <p:pic>
        <p:nvPicPr>
          <p:cNvPr id="9" name="Содержимое 8" descr="ёж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08051" y="2428868"/>
            <a:ext cx="3719561" cy="2786081"/>
          </a:xfrm>
        </p:spPr>
      </p:pic>
      <p:pic>
        <p:nvPicPr>
          <p:cNvPr id="8" name="Содержимое 7" descr="медведь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13406" y="1865516"/>
            <a:ext cx="2829900" cy="3778062"/>
          </a:xfr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животные меняют осенью цвет шубки?</a:t>
            </a:r>
            <a:endParaRPr lang="ru-RU" dirty="0"/>
          </a:p>
        </p:txBody>
      </p:sp>
      <p:pic>
        <p:nvPicPr>
          <p:cNvPr id="7" name="Содержимое 6" descr="бел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3523369" cy="2357454"/>
          </a:xfrm>
        </p:spPr>
      </p:pic>
      <p:pic>
        <p:nvPicPr>
          <p:cNvPr id="8" name="Содержимое 7" descr="заяц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714752"/>
            <a:ext cx="3162314" cy="2669822"/>
          </a:xfr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208</TotalTime>
  <Words>298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Здравствуй осень!</vt:lpstr>
      <vt:lpstr>Цель и Задачи:</vt:lpstr>
      <vt:lpstr>Ход занятия:</vt:lpstr>
      <vt:lpstr>Подвижная игра  «овощи и фрукты»</vt:lpstr>
      <vt:lpstr>Подвижная игра «собери быстро»</vt:lpstr>
      <vt:lpstr>Осенняя викторина</vt:lpstr>
      <vt:lpstr>Какое время года следует за осенью?</vt:lpstr>
      <vt:lpstr>Какие животные впадают в спячку?</vt:lpstr>
      <vt:lpstr>Какие животные меняют осенью цвет шубки?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 осень!</dc:title>
  <dc:creator>техношок</dc:creator>
  <cp:lastModifiedBy>техношок</cp:lastModifiedBy>
  <cp:revision>35</cp:revision>
  <dcterms:created xsi:type="dcterms:W3CDTF">2014-10-08T08:37:52Z</dcterms:created>
  <dcterms:modified xsi:type="dcterms:W3CDTF">2014-10-17T09:48:13Z</dcterms:modified>
</cp:coreProperties>
</file>