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70" r:id="rId4"/>
    <p:sldId id="258" r:id="rId5"/>
    <p:sldId id="269" r:id="rId6"/>
    <p:sldId id="259" r:id="rId7"/>
    <p:sldId id="260" r:id="rId8"/>
    <p:sldId id="267" r:id="rId9"/>
    <p:sldId id="265" r:id="rId10"/>
    <p:sldId id="266" r:id="rId11"/>
    <p:sldId id="261" r:id="rId12"/>
    <p:sldId id="262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4305"/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497" autoAdjust="0"/>
  </p:normalViewPr>
  <p:slideViewPr>
    <p:cSldViewPr>
      <p:cViewPr varScale="1">
        <p:scale>
          <a:sx n="52" d="100"/>
          <a:sy n="52" d="100"/>
        </p:scale>
        <p:origin x="-662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84B430-08C7-47A5-9828-D77049A578BE}" type="datetimeFigureOut">
              <a:rPr lang="ru-RU" smtClean="0"/>
              <a:pPr/>
              <a:t>14.02.2014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142646-D8DD-4311-AEB6-FFB9EF5316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84B430-08C7-47A5-9828-D77049A578BE}" type="datetimeFigureOut">
              <a:rPr lang="ru-RU" smtClean="0"/>
              <a:pPr/>
              <a:t>14.02.2014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142646-D8DD-4311-AEB6-FFB9EF5316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84B430-08C7-47A5-9828-D77049A578BE}" type="datetimeFigureOut">
              <a:rPr lang="ru-RU" smtClean="0"/>
              <a:pPr/>
              <a:t>14.02.2014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142646-D8DD-4311-AEB6-FFB9EF5316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84B430-08C7-47A5-9828-D77049A578BE}" type="datetimeFigureOut">
              <a:rPr lang="ru-RU" smtClean="0"/>
              <a:pPr/>
              <a:t>14.02.2014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142646-D8DD-4311-AEB6-FFB9EF5316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84B430-08C7-47A5-9828-D77049A578BE}" type="datetimeFigureOut">
              <a:rPr lang="ru-RU" smtClean="0"/>
              <a:pPr/>
              <a:t>14.02.2014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142646-D8DD-4311-AEB6-FFB9EF5316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84B430-08C7-47A5-9828-D77049A578BE}" type="datetimeFigureOut">
              <a:rPr lang="ru-RU" smtClean="0"/>
              <a:pPr/>
              <a:t>14.02.2014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142646-D8DD-4311-AEB6-FFB9EF5316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84B430-08C7-47A5-9828-D77049A578BE}" type="datetimeFigureOut">
              <a:rPr lang="ru-RU" smtClean="0"/>
              <a:pPr/>
              <a:t>14.02.2014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142646-D8DD-4311-AEB6-FFB9EF5316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84B430-08C7-47A5-9828-D77049A578BE}" type="datetimeFigureOut">
              <a:rPr lang="ru-RU" smtClean="0"/>
              <a:pPr/>
              <a:t>14.02.2014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142646-D8DD-4311-AEB6-FFB9EF5316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84B430-08C7-47A5-9828-D77049A578BE}" type="datetimeFigureOut">
              <a:rPr lang="ru-RU" smtClean="0"/>
              <a:pPr/>
              <a:t>14.02.2014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142646-D8DD-4311-AEB6-FFB9EF5316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84B430-08C7-47A5-9828-D77049A578BE}" type="datetimeFigureOut">
              <a:rPr lang="ru-RU" smtClean="0"/>
              <a:pPr/>
              <a:t>14.02.2014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142646-D8DD-4311-AEB6-FFB9EF5316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84B430-08C7-47A5-9828-D77049A578BE}" type="datetimeFigureOut">
              <a:rPr lang="ru-RU" smtClean="0"/>
              <a:pPr/>
              <a:t>14.02.2014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142646-D8DD-4311-AEB6-FFB9EF5316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184B430-08C7-47A5-9828-D77049A578BE}" type="datetimeFigureOut">
              <a:rPr lang="ru-RU" smtClean="0"/>
              <a:pPr/>
              <a:t>14.02.2014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30142646-D8DD-4311-AEB6-FFB9EF5316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Public\Pictures\Sample Pictures\dsc004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1625189"/>
            <a:ext cx="5072098" cy="380407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04064" y="142852"/>
            <a:ext cx="5782646" cy="1472184"/>
          </a:xfrm>
        </p:spPr>
        <p:txBody>
          <a:bodyPr>
            <a:noAutofit/>
          </a:bodyPr>
          <a:lstStyle/>
          <a:p>
            <a:pPr algn="ctr"/>
            <a:r>
              <a:rPr lang="ru-RU" sz="4800" b="1" i="1" dirty="0" smtClean="0">
                <a:effectLst/>
                <a:latin typeface="Times New Roman" pitchFamily="18" charset="0"/>
                <a:cs typeface="Times New Roman" pitchFamily="18" charset="0"/>
              </a:rPr>
              <a:t>Пластилиновая</a:t>
            </a:r>
            <a:br>
              <a:rPr lang="ru-RU" sz="4800" b="1" i="1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800" b="1" i="1" dirty="0" smtClean="0">
                <a:effectLst/>
                <a:latin typeface="Times New Roman" pitchFamily="18" charset="0"/>
                <a:cs typeface="Times New Roman" pitchFamily="18" charset="0"/>
              </a:rPr>
              <a:t>живопись</a:t>
            </a:r>
            <a:endParaRPr lang="ru-RU" sz="4800" b="1" i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00562" y="5443381"/>
            <a:ext cx="4286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Подготовил: 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студентка 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РосНОУ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психолого-педагогического факультета,  ГВД СДО 2-2</a:t>
            </a:r>
          </a:p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Чепыжная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Н.В. 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Public\Pictures\Sample Pictures\0b07e08d5b7928f7dcd8f8ef16bf147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404664"/>
            <a:ext cx="5328592" cy="59833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Public\Pictures\Sample Pictures\image_257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179157"/>
            <a:ext cx="3286148" cy="6464553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571480"/>
            <a:ext cx="4455946" cy="5555704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27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7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7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картон наносится рисунок, скатываются жгутики </a:t>
            </a:r>
            <a:r>
              <a:rPr lang="ru-RU" sz="27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«потолще», </a:t>
            </a:r>
            <a:r>
              <a:rPr lang="ru-RU" sz="27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размазываются пальцем к середине, затем заполняется центр элемента рисунка</a:t>
            </a:r>
            <a:r>
              <a:rPr lang="ru-RU" sz="27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27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Можно </a:t>
            </a:r>
            <a:r>
              <a:rPr lang="ru-RU" sz="27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применять смешенный пластилин для большей цветовой гаммы. Работу можно сделать рельефной, накладывая на листики жилки из пластилина или мазками, как в масляной живописи</a:t>
            </a:r>
            <a:r>
              <a:rPr lang="ru-RU" sz="2700" dirty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endParaRPr lang="ru-RU" sz="27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6" descr="Пластилинография для детей. Мастер-класс 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42876"/>
            <a:ext cx="4214842" cy="657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72066" y="214314"/>
            <a:ext cx="3857652" cy="6500834"/>
          </a:xfrm>
          <a:noFill/>
          <a:ln>
            <a:noFill/>
          </a:ln>
        </p:spPr>
        <p:style>
          <a:lnRef idx="2">
            <a:schemeClr val="accent5"/>
          </a:lnRef>
          <a:fillRef idx="100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numCol="1">
            <a:noAutofit/>
          </a:bodyPr>
          <a:lstStyle/>
          <a:p>
            <a:pPr algn="ctr">
              <a:buNone/>
            </a:pP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Работа </a:t>
            </a:r>
            <a:r>
              <a:rPr lang="ru-RU" sz="28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технике пластилиновой живописи очень интересна. </a:t>
            </a:r>
            <a:endParaRPr lang="ru-RU" sz="2800" b="1" i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Техника </a:t>
            </a: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развивает </a:t>
            </a:r>
            <a:r>
              <a:rPr lang="ru-RU" sz="28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моторику пальцев рук, точность движений, фантазию, абстрактное мышление, внимание, речь, художественные </a:t>
            </a: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навыки.</a:t>
            </a:r>
            <a:endParaRPr lang="ru-RU" sz="28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8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ublic\Pictures\Sample Pictures\dsc017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70856" y="3143248"/>
            <a:ext cx="4601672" cy="3451254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31640" y="285728"/>
            <a:ext cx="7344816" cy="5880146"/>
          </a:xfrm>
          <a:noFill/>
          <a:ln>
            <a:noFill/>
            <a:prstDash val="lgDash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buNone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Рисование </a:t>
            </a:r>
            <a:r>
              <a:rPr lang="ru-RU" sz="28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пластилином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— </a:t>
            </a:r>
            <a:endParaRPr lang="ru-RU" sz="28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чаще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встречающийся вид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живописи.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Каждое новое творческое начинание для человека — это не просто умение, навыки, опыт: это еще и способ развития мыслительной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активности, согласно взаимосвязи </a:t>
            </a:r>
            <a:r>
              <a:rPr lang="ru-RU" sz="240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“рука — мозг</a:t>
            </a:r>
            <a:r>
              <a:rPr lang="ru-RU" sz="2400" i="1" dirty="0">
                <a:solidFill>
                  <a:schemeClr val="tx2">
                    <a:lumMod val="75000"/>
                  </a:schemeClr>
                </a:solidFill>
              </a:rPr>
              <a:t>”.</a:t>
            </a:r>
          </a:p>
          <a:p>
            <a:pPr>
              <a:buNone/>
            </a:pP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Public\Pictures\Sample Pictures\586740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642918"/>
            <a:ext cx="7775155" cy="57210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428604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ехники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и приемы рисования пластилином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1447800"/>
            <a:ext cx="7862150" cy="480060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Работа на стекле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Подложить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эскиз под стекло аккуратно как можно точнее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перевести рисунок, дать туши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надо немного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подсохнуть.  Начать накладывать пластилин, желательно очень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маленькими с горошинку кусочками, при этом каждая последующая с чуть измененным оттенком. Затем постепенно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размазать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их пальцем по поверхности.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Следите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за контуром рисунка и не выходите за его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пределы.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Совет</a:t>
            </a: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8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лучше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начинать заполнять поверхность стекла с основных элементов, а затем –  фон.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-142892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effectLst/>
                <a:latin typeface="Times New Roman" pitchFamily="18" charset="0"/>
                <a:cs typeface="Times New Roman" pitchFamily="18" charset="0"/>
              </a:rPr>
              <a:t>Работа на стекле</a:t>
            </a:r>
            <a:endParaRPr lang="ru-RU" sz="28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Public\Pictures\Sample Pictures\1355337564_risunok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82761" y="1098553"/>
            <a:ext cx="3962170" cy="5187967"/>
          </a:xfrm>
          <a:prstGeom prst="rect">
            <a:avLst/>
          </a:prstGeom>
          <a:noFill/>
        </p:spPr>
      </p:pic>
      <p:pic>
        <p:nvPicPr>
          <p:cNvPr id="6" name="Picture 3" descr="C:\Users\Public\Pictures\Sample Pictures\1355337604_risunok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286380" y="1218954"/>
            <a:ext cx="3714776" cy="49452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Public\Pictures\Sample Pictures\dscn04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2214554"/>
            <a:ext cx="6028892" cy="4521669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404664"/>
            <a:ext cx="7862150" cy="5843736"/>
          </a:xfrm>
        </p:spPr>
        <p:txBody>
          <a:bodyPr/>
          <a:lstStyle/>
          <a:p>
            <a:pPr>
              <a:buNone/>
            </a:pPr>
            <a:r>
              <a:rPr lang="ru-RU" sz="27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Граттаж</a:t>
            </a:r>
            <a:r>
              <a:rPr lang="ru-RU" sz="27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27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На </a:t>
            </a:r>
            <a:r>
              <a:rPr lang="ru-RU" sz="27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картон наносится тонкий слой пластилина, выравнивается стекой или ножом, а рисунок процарапывается зубочисткой, иглой, стекой, как в технике граттаж</a:t>
            </a:r>
            <a:endParaRPr lang="ru-RU" sz="27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700" b="1" dirty="0">
                <a:effectLst/>
                <a:latin typeface="Times New Roman" pitchFamily="18" charset="0"/>
                <a:cs typeface="Times New Roman" pitchFamily="18" charset="0"/>
              </a:rPr>
              <a:t>«Горошки», «Жгутики»</a:t>
            </a:r>
            <a:endParaRPr lang="ru-RU" sz="27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1214422"/>
            <a:ext cx="8005026" cy="480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7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Из </a:t>
            </a:r>
            <a:r>
              <a:rPr lang="ru-RU" sz="27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пластилина катаются </a:t>
            </a:r>
            <a:r>
              <a:rPr lang="ru-RU" sz="27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«горошинки» </a:t>
            </a:r>
            <a:r>
              <a:rPr lang="ru-RU" sz="27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выкладываются </a:t>
            </a:r>
            <a:r>
              <a:rPr lang="ru-RU" sz="27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узором на грунтованную или чистую поверхность картона, заполняя весь рисунок. </a:t>
            </a:r>
            <a:endParaRPr lang="ru-RU" sz="27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7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Техника </a:t>
            </a:r>
            <a:r>
              <a:rPr lang="ru-RU" sz="27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«жгутиками» </a:t>
            </a:r>
            <a:r>
              <a:rPr lang="ru-RU" sz="27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несколько сложнее в том, что надо скатать жгутики одинаковой толщины и выкладывать их на рисунок. </a:t>
            </a:r>
            <a:endParaRPr lang="ru-RU" sz="2700" dirty="0">
              <a:solidFill>
                <a:schemeClr val="tx2">
                  <a:lumMod val="50000"/>
                </a:schemeClr>
              </a:solidFill>
            </a:endParaRPr>
          </a:p>
          <a:p>
            <a:endParaRPr lang="ru-RU" sz="2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Public\Pictures\Sample Pictures\92033077_0_55044_e3b599e8_XXX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5709" y="620688"/>
            <a:ext cx="7520747" cy="56405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Public\Pictures\Sample Pictures\fotki_0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3715" y="1196752"/>
            <a:ext cx="5952661" cy="4464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185</TotalTime>
  <Words>163</Words>
  <Application>Microsoft Office PowerPoint</Application>
  <PresentationFormat>Экран (4:3)</PresentationFormat>
  <Paragraphs>19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Солнцестояние</vt:lpstr>
      <vt:lpstr>Пластилиновая живопись</vt:lpstr>
      <vt:lpstr>Слайд 2</vt:lpstr>
      <vt:lpstr>Слайд 3</vt:lpstr>
      <vt:lpstr>Техники и приемы рисования пластилином </vt:lpstr>
      <vt:lpstr>Работа на стекле</vt:lpstr>
      <vt:lpstr>Слайд 6</vt:lpstr>
      <vt:lpstr>«Горошки», «Жгутики»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Пластилиновая живопись</dc:title>
  <dc:creator>Наталья</dc:creator>
  <cp:lastModifiedBy>Admin</cp:lastModifiedBy>
  <cp:revision>24</cp:revision>
  <dcterms:created xsi:type="dcterms:W3CDTF">2014-02-13T15:43:25Z</dcterms:created>
  <dcterms:modified xsi:type="dcterms:W3CDTF">2014-02-14T09:50:41Z</dcterms:modified>
</cp:coreProperties>
</file>