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7" r:id="rId4"/>
    <p:sldId id="266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9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756140-CDE5-452C-81F3-7B280D2B0169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F051BD-3387-444A-8B99-6EAA5300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4632" cy="2448271"/>
          </a:xfrm>
        </p:spPr>
        <p:txBody>
          <a:bodyPr>
            <a:normAutofit/>
          </a:bodyPr>
          <a:lstStyle/>
          <a:p>
            <a:r>
              <a:rPr lang="ru-RU" sz="5400" b="1" i="1" spc="10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Georgia" pitchFamily="18" charset="0"/>
                <a:cs typeface="Angsana New" pitchFamily="18" charset="-34"/>
              </a:rPr>
              <a:t>Рисование   пластилином</a:t>
            </a:r>
            <a:endParaRPr lang="ru-RU" sz="5400" b="1" i="1" spc="100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7416824" cy="156172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Цветочек  для  мамы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4509120"/>
            <a:ext cx="4499992" cy="166308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особенностями работы с таким материалом как пластилин, показать, как «рисовать пластилином.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14-03-03 10-44-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9" y="2996952"/>
            <a:ext cx="4176464" cy="3312368"/>
          </a:xfrm>
        </p:spPr>
      </p:pic>
      <p:pic>
        <p:nvPicPr>
          <p:cNvPr id="8" name="Содержимое 7" descr="2014-03-03 10-45-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745754"/>
            <a:ext cx="3672407" cy="2899269"/>
          </a:xfrm>
        </p:spPr>
      </p:pic>
      <p:sp>
        <p:nvSpPr>
          <p:cNvPr id="9" name="Прямоугольник 8"/>
          <p:cNvSpPr/>
          <p:nvPr/>
        </p:nvSpPr>
        <p:spPr>
          <a:xfrm>
            <a:off x="539552" y="105273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рук, развитие детского воображения, мышления, снятие мышечного напряжения.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7643192" cy="1143000"/>
          </a:xfrm>
        </p:spPr>
        <p:txBody>
          <a:bodyPr>
            <a:normAutofit/>
          </a:bodyPr>
          <a:lstStyle/>
          <a:p>
            <a:r>
              <a:rPr lang="ru-RU" sz="3200" b="0" i="1" dirty="0" smtClean="0">
                <a:effectLst/>
                <a:latin typeface="Times New Roman" pitchFamily="18" charset="0"/>
                <a:cs typeface="Times New Roman" pitchFamily="18" charset="0"/>
              </a:rPr>
              <a:t>Нам  понадобиться картон, пластилин</a:t>
            </a:r>
            <a:r>
              <a:rPr lang="ru-RU" sz="3200" dirty="0" smtClean="0">
                <a:effectLst/>
              </a:rPr>
              <a:t>.</a:t>
            </a:r>
            <a:endParaRPr lang="ru-RU" sz="32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104" y="5229200"/>
            <a:ext cx="3321695" cy="9430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www.skrepo.ru/upload/shop_1/5/2/2/item_52294/shop_items_catalog_image52294.pn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50707" t="33963" r="4498"/>
          <a:stretch>
            <a:fillRect/>
          </a:stretch>
        </p:blipFill>
        <p:spPr bwMode="auto">
          <a:xfrm>
            <a:off x="827584" y="1844824"/>
            <a:ext cx="267372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одержимое 7" descr="http://img1.liveinternet.ru/images/attach/c/5/92/170/92170245_3925073_C00F47F6D3D74008BF7D13D0E553D66C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3816424" cy="29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536" y="5157192"/>
            <a:ext cx="4040188" cy="1015008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картон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158417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Используем  принцип мазка. 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Отщипываем кусочек  пластилина, скатайте шарик прижмите его к картону  и слегка  придавливая, размазываем. </a:t>
            </a:r>
            <a:b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014-03-03 10-47-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4032448" cy="3888432"/>
          </a:xfrm>
        </p:spPr>
      </p:pic>
      <p:pic>
        <p:nvPicPr>
          <p:cNvPr id="8" name="Содержимое 7" descr="2014-03-03 10-48-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3815407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03-03 11-06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3565078" cy="2736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3140968"/>
            <a:ext cx="4932040" cy="2232248"/>
          </a:xfrm>
        </p:spPr>
        <p:txBody>
          <a:bodyPr>
            <a:normAutofit/>
          </a:bodyPr>
          <a:lstStyle/>
          <a:p>
            <a: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Вот  такой   цветочек  для  мамочки  у нас  получился</a:t>
            </a:r>
            <a:r>
              <a:rPr lang="ru-RU" sz="2800" b="0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Рисование пластилином — это необычное, увлекательное занятие. Оно позволяет ребенку освоить объем, сделать картинку рельефной и за счет этого более живой.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92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Рисование   пластилином</vt:lpstr>
      <vt:lpstr>         </vt:lpstr>
      <vt:lpstr>Нам  понадобиться картон, пластилин.</vt:lpstr>
      <vt:lpstr>Используем  принцип мазка.  Отщипываем кусочек  пластилина, скатайте шарик прижмите его к картону  и слегка  придавливая, размазываем.  </vt:lpstr>
      <vt:lpstr>Вот  такой   цветочек  для  мамочки  у нас  получился.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  пластилином</dc:title>
  <dc:creator>Света</dc:creator>
  <cp:lastModifiedBy>Света</cp:lastModifiedBy>
  <cp:revision>23</cp:revision>
  <dcterms:created xsi:type="dcterms:W3CDTF">2014-03-05T14:26:32Z</dcterms:created>
  <dcterms:modified xsi:type="dcterms:W3CDTF">2014-03-21T11:10:21Z</dcterms:modified>
</cp:coreProperties>
</file>