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0" r:id="rId5"/>
    <p:sldId id="261" r:id="rId6"/>
    <p:sldId id="262" r:id="rId7"/>
    <p:sldId id="263" r:id="rId8"/>
    <p:sldId id="27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8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«Посуда из глины»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Конспект непосредственно-образовательной деятельности по познавательно-речевому и художественно-эстетическому развитию детей старшего дошкольного возраста.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2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Лепка состоит в том, что валики последовательно сворачивают кольцом и выкладывают на основе, валик на валик. Все кольца прижимают друг к другу.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L2742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438928" cy="4829196"/>
          </a:xfrm>
        </p:spPr>
      </p:pic>
    </p:spTree>
  </p:cSld>
  <p:clrMapOvr>
    <a:masterClrMapping/>
  </p:clrMapOvr>
  <p:transition advTm="80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Когда сосуд будет готов, его внешнюю поверхность сглаживают пальцами или металлической ложкой и дополняют сосуд деталями.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22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954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2786058"/>
            <a:ext cx="6472254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Умелые мастера!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Вот что у них получилось!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25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642918"/>
            <a:ext cx="4197566" cy="5596755"/>
          </a:xfrm>
        </p:spPr>
      </p:pic>
    </p:spTree>
  </p:cSld>
  <p:clrMapOvr>
    <a:masterClrMapping/>
  </p:clrMapOvr>
  <p:transition spd="slow" advTm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Лепные изделия из глины сушат, обжигают в печи, а потом разрисовывают гуашевыми красками. Из оформленных изделий делают выставку.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26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7395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приобщать дошкольников к народным ремеслам посредством изготовления посуды из глины.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5008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Расширять знания детей об устройстве быта предков.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Познакомить с глиной, ее свойствами, гончарным ремеслом.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Обогатить детский словарный запас народных терминов: горшок, гончар, глечик, миска, чугунок.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и продуктивной деятельности.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Совершенствовать умение лепить посуду из глины модульным способом из колец, постепенно сглаживая неровности. Показать модулирование формы изделия (расширение и сужение в отдельных частях) за счет изменения длины исходных деталей – «колбасок».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Вызвать у детей положительный эмоциональный отклик от соприкосновения с прекрасным.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advTm="14399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Показ реальных предметов посуды из глины.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17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1237836"/>
            <a:ext cx="7000923" cy="5334436"/>
          </a:xfrm>
        </p:spPr>
      </p:pic>
    </p:spTree>
  </p:cSld>
  <p:clrMapOvr>
    <a:masterClrMapping/>
  </p:clrMapOvr>
  <p:transition spd="slow" advTm="694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1571612"/>
            <a:ext cx="461486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Беседа о народном промысле – гончарстве.</a:t>
            </a:r>
          </a:p>
        </p:txBody>
      </p:sp>
      <p:pic>
        <p:nvPicPr>
          <p:cNvPr id="7" name="Содержимое 6" descr="SL27417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571480"/>
            <a:ext cx="4357718" cy="3286148"/>
          </a:xfrm>
        </p:spPr>
      </p:pic>
      <p:pic>
        <p:nvPicPr>
          <p:cNvPr id="8" name="Содержимое 7" descr="SL27417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3429000"/>
            <a:ext cx="4252914" cy="3243264"/>
          </a:xfrm>
        </p:spPr>
      </p:pic>
    </p:spTree>
  </p:cSld>
  <p:clrMapOvr>
    <a:masterClrMapping/>
  </p:clrMapOvr>
  <p:transition spd="slow" advTm="784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61486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Рассматривание детьми посуды из глины.</a:t>
            </a:r>
          </a:p>
        </p:txBody>
      </p:sp>
      <p:pic>
        <p:nvPicPr>
          <p:cNvPr id="8" name="Содержимое 7" descr="SL2741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285852" y="1500174"/>
            <a:ext cx="6800870" cy="5100652"/>
          </a:xfrm>
        </p:spPr>
      </p:pic>
    </p:spTree>
  </p:cSld>
  <p:clrMapOvr>
    <a:masterClrMapping/>
  </p:clrMapOvr>
  <p:transition spd="slow" advTm="741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Рассказ воспитателя о новом способе лепки полых сосудов – из колец.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18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142984"/>
            <a:ext cx="4037414" cy="5383219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2857496"/>
            <a:ext cx="2787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Такая техника применяется для лепки посуды.</a:t>
            </a:r>
          </a:p>
        </p:txBody>
      </p:sp>
    </p:spTree>
  </p:cSld>
  <p:clrMapOvr>
    <a:masterClrMapping/>
  </p:clrMapOvr>
  <p:transition spd="slow" advTm="709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Подготовка основы для сосуда: дети делают плоскую лепешку и вырезают круг, как из теста, с помощью стакана.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L27420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28728" y="1614840"/>
            <a:ext cx="6643734" cy="4982801"/>
          </a:xfrm>
        </p:spPr>
      </p:pic>
    </p:spTree>
  </p:cSld>
  <p:clrMapOvr>
    <a:masterClrMapping/>
  </p:clrMapOvr>
  <p:transition spd="slow" advTm="7301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Затем раскатывают валик такой длины, что бы его можно было уложить по краям основы.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2742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766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267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«Посуда из глины»</vt:lpstr>
      <vt:lpstr>Слайд 2</vt:lpstr>
      <vt:lpstr>Слайд 3</vt:lpstr>
      <vt:lpstr>Показ реальных предметов посуды из глины.</vt:lpstr>
      <vt:lpstr>Беседа о народном промысле – гончарстве.</vt:lpstr>
      <vt:lpstr>Рассматривание детьми посуды из глины.</vt:lpstr>
      <vt:lpstr>Рассказ воспитателя о новом способе лепки полых сосудов – из колец.</vt:lpstr>
      <vt:lpstr>Подготовка основы для сосуда: дети делают плоскую лепешку и вырезают круг, как из теста, с помощью стакана.</vt:lpstr>
      <vt:lpstr>Затем раскатывают валик такой длины, что бы его можно было уложить по краям основы.</vt:lpstr>
      <vt:lpstr>Лепка состоит в том, что валики последовательно сворачивают кольцом и выкладывают на основе, валик на валик. Все кольца прижимают друг к другу.</vt:lpstr>
      <vt:lpstr>Когда сосуд будет готов, его внешнюю поверхность сглаживают пальцами или металлической ложкой и дополняют сосуд деталями.</vt:lpstr>
      <vt:lpstr>Умелые мастера!   Вот что у них получилось!</vt:lpstr>
      <vt:lpstr>Лепные изделия из глины сушат, обжигают в печи, а потом разрисовывают гуашевыми красками. Из оформленных изделий делают выставку.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Annet</dc:creator>
  <cp:lastModifiedBy>Крылова </cp:lastModifiedBy>
  <cp:revision>23</cp:revision>
  <dcterms:created xsi:type="dcterms:W3CDTF">2014-02-19T15:30:25Z</dcterms:created>
  <dcterms:modified xsi:type="dcterms:W3CDTF">2014-02-22T08:09:35Z</dcterms:modified>
</cp:coreProperties>
</file>