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1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lepka-iz-glinyi-filimonovskoy-igrushki-master-klas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filimonovskaya-igrushka-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5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glina.ru/wp-content/uploads/2012/09/lepka-iz-gliny-8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f73ab465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18648" cy="290775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Инструкция по лепке </a:t>
            </a:r>
            <a:r>
              <a:rPr lang="ru-RU" sz="6000" b="1" i="1" dirty="0" err="1" smtClean="0">
                <a:solidFill>
                  <a:srgbClr val="00B050"/>
                </a:solidFill>
              </a:rPr>
              <a:t>филимоновской</a:t>
            </a:r>
            <a:r>
              <a:rPr lang="ru-RU" sz="6000" b="1" i="1" dirty="0" smtClean="0">
                <a:solidFill>
                  <a:srgbClr val="00B050"/>
                </a:solidFill>
              </a:rPr>
              <a:t> игрушки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064896" cy="1993776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Автор Щербакова Ольга Геннадьевна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руководитель кружка «Глиняные </a:t>
            </a:r>
            <a:r>
              <a:rPr lang="ru-RU" b="1" i="1" dirty="0" err="1" smtClean="0">
                <a:solidFill>
                  <a:srgbClr val="00B050"/>
                </a:solidFill>
              </a:rPr>
              <a:t>забавки</a:t>
            </a:r>
            <a:r>
              <a:rPr lang="ru-RU" b="1" i="1" dirty="0" smtClean="0">
                <a:solidFill>
                  <a:srgbClr val="00B050"/>
                </a:solidFill>
              </a:rPr>
              <a:t>»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МДОУ «комбинированного вида №7 «Огонёк»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Г. Котлас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435280" cy="41044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Осталось сделать подставку.  Для нее из кусочка глины размером с грецкий орех скатываем конус.  В основание конуса углубляем чуть заостренную палочку (я обычно использую черенок старой кисти) и начинаем палочку катать по столу, раскатывая наш конус изнутри. Необходимо следить, чтобы стенки конуса получались примерно одинаковой толщины. Дети очень любят этот прием. Таким способом можно выполнять юбки у барынь, лепить колокольчики. Кроме того, на игрушку требуется меньше глины, а также уменьшается вероятность разрыва ее при обжиге.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41576"/>
            <a:ext cx="59046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Получившийся конус ставим на стол, подложив бумагу, намазываем сверху </a:t>
            </a:r>
            <a:r>
              <a:rPr lang="ru-RU" sz="2700" b="1" dirty="0" err="1" smtClean="0"/>
              <a:t>шликером</a:t>
            </a:r>
            <a:r>
              <a:rPr lang="ru-RU" sz="2700" b="1" dirty="0" smtClean="0"/>
              <a:t> и прижимаем к нему нашего петушка.  Проверяем, хорошо ли петушок стоит, не падает ли. </a:t>
            </a:r>
            <a:r>
              <a:rPr lang="ru-RU" sz="2700" b="1" dirty="0" smtClean="0"/>
              <a:t>Готово!!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00808"/>
            <a:ext cx="46085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f73ab465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http://deti-i-glina.ru/lepka-iz-glinyi-filimonovskoy-igrushki-master-klass/#ixzz2ehJdnfEL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617869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Птица-свиристелка,</a:t>
            </a:r>
            <a:br>
              <a:rPr lang="ru-RU" sz="2400" b="1" i="1" dirty="0" smtClean="0"/>
            </a:br>
            <a:r>
              <a:rPr lang="ru-RU" sz="2400" b="1" i="1" dirty="0" smtClean="0"/>
              <a:t>Звонкая поделка</a:t>
            </a:r>
            <a:br>
              <a:rPr lang="ru-RU" sz="2400" b="1" i="1" dirty="0" smtClean="0"/>
            </a:br>
            <a:r>
              <a:rPr lang="ru-RU" sz="2400" b="1" i="1" dirty="0" smtClean="0"/>
              <a:t>Ну-ка, ну-ка говори,</a:t>
            </a:r>
            <a:br>
              <a:rPr lang="ru-RU" sz="2400" b="1" i="1" dirty="0" smtClean="0"/>
            </a:br>
            <a:r>
              <a:rPr lang="ru-RU" sz="2400" b="1" i="1" dirty="0" smtClean="0"/>
              <a:t>Что там у тебя внутри.</a:t>
            </a:r>
            <a:br>
              <a:rPr lang="ru-RU" sz="2400" b="1" i="1" dirty="0" smtClean="0"/>
            </a:br>
            <a:r>
              <a:rPr lang="ru-RU" sz="2400" b="1" i="1" dirty="0" smtClean="0"/>
              <a:t>-Верь, не верь ли , мой хороший,</a:t>
            </a:r>
            <a:br>
              <a:rPr lang="ru-RU" sz="2400" b="1" i="1" dirty="0" smtClean="0"/>
            </a:br>
            <a:r>
              <a:rPr lang="ru-RU" sz="2400" b="1" i="1" dirty="0" smtClean="0"/>
              <a:t>А в нутрии-то – ничего,</a:t>
            </a:r>
            <a:br>
              <a:rPr lang="ru-RU" sz="2400" b="1" i="1" dirty="0" smtClean="0"/>
            </a:br>
            <a:r>
              <a:rPr lang="ru-RU" sz="2400" b="1" i="1" dirty="0" smtClean="0"/>
              <a:t>Кроме двух сухих горошин</a:t>
            </a:r>
            <a:br>
              <a:rPr lang="ru-RU" sz="2400" b="1" i="1" dirty="0" smtClean="0"/>
            </a:br>
            <a:r>
              <a:rPr lang="ru-RU" sz="2400" b="1" i="1" dirty="0" smtClean="0"/>
              <a:t>И дыханья твоего.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5" name="Рисунок 4" descr="филимоновская игрушка 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1125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21462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От куска глины, размером со среднюю морковь,  отделяем часть на подставку и небольшой кусочек на гребешок и бородку</a:t>
            </a:r>
            <a:endParaRPr lang="ru-RU" sz="2800" b="1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66967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Из основного куска глины скатываем конус-"морковку". От длины и толщины "морковки" будет зависеть стройность будущего петушка.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57437"/>
            <a:ext cx="6480720" cy="38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263691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Сгибаем "морковку" под прямым углом примерно посредине. Со стороны утолщения будет хвост. Острую часть сгибаем так, чтобы получилась голова с клювом. В местах сгибов на глине могут появиться </a:t>
            </a:r>
            <a:r>
              <a:rPr lang="ru-RU" sz="2800" b="1" dirty="0" err="1" smtClean="0"/>
              <a:t>трещины.Заглаживаем</a:t>
            </a:r>
            <a:r>
              <a:rPr lang="ru-RU" sz="2800" b="1" dirty="0" smtClean="0"/>
              <a:t> их мокрыми пальцами</a:t>
            </a:r>
            <a:endParaRPr lang="ru-RU" sz="2800" b="1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70567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just"/>
            <a:r>
              <a:rPr lang="ru-RU" sz="3100" b="1" dirty="0" smtClean="0"/>
              <a:t>Утолщенный конец сжимаем несколько раз большим и указательным пальцами так, чтобы получился плоский хвост</a:t>
            </a:r>
            <a:r>
              <a:rPr lang="ru-RU" dirty="0" smtClean="0"/>
              <a:t>.  </a:t>
            </a:r>
            <a:endParaRPr lang="ru-RU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16832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Для гребешка скатываем небольшой шарик и делаем из него   круглую лепешку,  придавливая пальцем к столу, подложив предварительно кусочек бумаги. На столе у нас, естественно, лежит подкладка для лепки. А бумажка нужна, чтобы глина к подкладке не прилипла. Получившийся кружок разрезаем пополам, смазываем головку петуха </a:t>
            </a:r>
            <a:r>
              <a:rPr lang="ru-RU" sz="2200" b="1" dirty="0" err="1" smtClean="0"/>
              <a:t>шликером</a:t>
            </a:r>
            <a:r>
              <a:rPr lang="ru-RU" sz="2200" b="1" dirty="0" smtClean="0"/>
              <a:t>  и приклеиваем гребешок, плотно прижимая.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1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9302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При лепке из глины для соединения деталей используется жидкая глина - </a:t>
            </a:r>
            <a:r>
              <a:rPr lang="ru-RU" sz="2800" b="1" dirty="0" err="1" smtClean="0"/>
              <a:t>шликер</a:t>
            </a:r>
            <a:r>
              <a:rPr lang="ru-RU" sz="2800" b="1" dirty="0" smtClean="0"/>
              <a:t>. Для приготовления </a:t>
            </a:r>
            <a:r>
              <a:rPr lang="ru-RU" sz="2800" b="1" dirty="0" err="1" smtClean="0"/>
              <a:t>шликера</a:t>
            </a:r>
            <a:r>
              <a:rPr lang="ru-RU" sz="2800" b="1" dirty="0" smtClean="0"/>
              <a:t> "на скорую руку" из глины лепится мисочка, в нее наливается немного воды, которая кисточкой смешивается с глиной.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57437"/>
            <a:ext cx="6192688" cy="40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/>
              <a:t>Теперь делаем бородку: из маленького глиняного шарика скатываем капельку, придавливаем ее слегка большим и указательным пальцами и приклеиваем на </a:t>
            </a:r>
            <a:r>
              <a:rPr lang="ru-RU" sz="2700" b="1" dirty="0" err="1" smtClean="0"/>
              <a:t>шликер</a:t>
            </a:r>
            <a:r>
              <a:rPr lang="ru-RU" sz="2700" b="1" dirty="0" smtClean="0"/>
              <a:t> под клювом.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лепка из гли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060848"/>
            <a:ext cx="662473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197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Инструкция по лепке филимоновской игрушки</vt:lpstr>
      <vt:lpstr>Птица-свиристелка, Звонкая поделка Ну-ка, ну-ка говори, Что там у тебя внутри. -Верь, не верь ли , мой хороший, А в нутрии-то – ничего, Кроме двух сухих горошин И дыханья твоего. </vt:lpstr>
      <vt:lpstr>От куска глины, размером со среднюю морковь,  отделяем часть на подставку и небольшой кусочек на гребешок и бородку</vt:lpstr>
      <vt:lpstr>Из основного куска глины скатываем конус-"морковку". От длины и толщины "морковки" будет зависеть стройность будущего петушка. </vt:lpstr>
      <vt:lpstr>Сгибаем "морковку" под прямым углом примерно посредине. Со стороны утолщения будет хвост. Острую часть сгибаем так, чтобы получилась голова с клювом. В местах сгибов на глине могут появиться трещины.Заглаживаем их мокрыми пальцами</vt:lpstr>
      <vt:lpstr>Утолщенный конец сжимаем несколько раз большим и указательным пальцами так, чтобы получился плоский хвост.  </vt:lpstr>
      <vt:lpstr>Для гребешка скатываем небольшой шарик и делаем из него   круглую лепешку,  придавливая пальцем к столу, подложив предварительно кусочек бумаги. На столе у нас, естественно, лежит подкладка для лепки. А бумажка нужна, чтобы глина к подкладке не прилипла. Получившийся кружок разрезаем пополам, смазываем головку петуха шликером  и приклеиваем гребешок, плотно прижимая. </vt:lpstr>
      <vt:lpstr>При лепке из глины для соединения деталей используется жидкая глина - шликер. Для приготовления шликера "на скорую руку" из глины лепится мисочка, в нее наливается немного воды, которая кисточкой смешивается с глиной. </vt:lpstr>
      <vt:lpstr>Теперь делаем бородку: из маленького глиняного шарика скатываем капельку, придавливаем ее слегка большим и указательным пальцами и приклеиваем на шликер под клювом. </vt:lpstr>
      <vt:lpstr>Осталось сделать подставку.  Для нее из кусочка глины размером с грецкий орех скатываем конус.  В основание конуса углубляем чуть заостренную палочку (я обычно использую черенок старой кисти) и начинаем палочку катать по столу, раскатывая наш конус изнутри. Необходимо следить, чтобы стенки конуса получались примерно одинаковой толщины. Дети очень любят этот прием. Таким способом можно выполнять юбки у барынь, лепить колокольчики. Кроме того, на игрушку требуется меньше глины, а также уменьшается вероятность разрыва ее при обжиге. </vt:lpstr>
      <vt:lpstr>Получившийся конус ставим на стол, подложив бумагу, намазываем сверху шликером и прижимаем к нему нашего петушка.  Проверяем, хорошо ли петушок стоит, не падает ли. Готово!!  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лепке филимоновской игрушки</dc:title>
  <dc:creator>Администратор</dc:creator>
  <cp:lastModifiedBy>Администратор</cp:lastModifiedBy>
  <cp:revision>8</cp:revision>
  <dcterms:created xsi:type="dcterms:W3CDTF">2013-09-13T18:24:01Z</dcterms:created>
  <dcterms:modified xsi:type="dcterms:W3CDTF">2013-09-15T12:34:05Z</dcterms:modified>
</cp:coreProperties>
</file>