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7332" autoAdjust="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f73ab4654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4528" cy="69933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7"/>
            <a:ext cx="7848872" cy="2304255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00B050"/>
                </a:solidFill>
              </a:rPr>
              <a:t>Инструкция лепки</a:t>
            </a:r>
            <a:br>
              <a:rPr lang="ru-RU" sz="6000" b="1" i="1" dirty="0" smtClean="0">
                <a:solidFill>
                  <a:srgbClr val="00B050"/>
                </a:solidFill>
              </a:rPr>
            </a:br>
            <a:r>
              <a:rPr lang="ru-RU" sz="6000" b="1" i="1" dirty="0" smtClean="0">
                <a:solidFill>
                  <a:srgbClr val="00B050"/>
                </a:solidFill>
              </a:rPr>
              <a:t>черепашки</a:t>
            </a:r>
            <a:endParaRPr lang="ru-RU" sz="6000" b="1" i="1" dirty="0">
              <a:solidFill>
                <a:srgbClr val="00B05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87624" y="3429000"/>
            <a:ext cx="7560840" cy="3816424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tx1"/>
                </a:solidFill>
              </a:rPr>
              <a:t>Автор: Щербакова Ольга Геннадьевна</a:t>
            </a:r>
          </a:p>
          <a:p>
            <a:r>
              <a:rPr lang="ru-RU" sz="3600" b="1" i="1" dirty="0" smtClean="0">
                <a:solidFill>
                  <a:schemeClr val="tx1"/>
                </a:solidFill>
              </a:rPr>
              <a:t>Руководитель кружка «Глиняные </a:t>
            </a:r>
            <a:r>
              <a:rPr lang="ru-RU" sz="3600" b="1" i="1" dirty="0" err="1" smtClean="0">
                <a:solidFill>
                  <a:schemeClr val="tx1"/>
                </a:solidFill>
              </a:rPr>
              <a:t>забавки</a:t>
            </a:r>
            <a:r>
              <a:rPr lang="ru-RU" sz="3600" b="1" i="1" dirty="0" smtClean="0">
                <a:solidFill>
                  <a:schemeClr val="tx1"/>
                </a:solidFill>
              </a:rPr>
              <a:t>»</a:t>
            </a:r>
          </a:p>
          <a:p>
            <a:r>
              <a:rPr lang="ru-RU" sz="3600" b="1" i="1" dirty="0" smtClean="0">
                <a:solidFill>
                  <a:schemeClr val="tx1"/>
                </a:solidFill>
              </a:rPr>
              <a:t>МДОУ «комбинированного вида №7 «Огонёк»</a:t>
            </a:r>
            <a:endParaRPr lang="ru-RU" sz="36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f73ab4654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35416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Далее стекой выглаживаем внутреннюю поверхность формы. Иногда пальцем эта операция получается не хуже (периодически можно увлажнять, не допуская, чтоб глина становилась жидкой).</a:t>
            </a:r>
            <a:br>
              <a:rPr lang="ru-RU" sz="2700" b="1" dirty="0" smtClean="0"/>
            </a:br>
            <a:endParaRPr lang="ru-RU" sz="2700" b="1" dirty="0"/>
          </a:p>
        </p:txBody>
      </p:sp>
      <p:pic>
        <p:nvPicPr>
          <p:cNvPr id="5" name="Рисунок 4" descr="http://glina.teploruk.ru/netcat_files/Image/glina/master-klass/01-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600200"/>
            <a:ext cx="7488832" cy="49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f73ab4654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29614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Край ровняется стекой или срезается др. инструментом и сглаживается. Стеночки по толщине должны быть не менее 0,5 см, иначе изделие будет хрупким.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http://glina.teploruk.ru/netcat_files/Image/glina/master-klass/01-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88840"/>
            <a:ext cx="777686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9f73ab4654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Выгладить поверхность пальцами</a:t>
            </a:r>
            <a:endParaRPr lang="ru-RU" b="1" dirty="0"/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0" y="3279467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2" name="Рисунок 11" descr="http://glina.teploruk.ru/netcat_files/Image/glina/master-klass/01-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7337"/>
            <a:ext cx="7992888" cy="496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f73ab4654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71420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Дополнительные элементы изделия (голова, лапки) лепятся отдельно и в местах их присоединения к верхней части формы делается стекой (зубочисткой) насечка для лучшего сцепления, чтоб соединение элементов было прочным.</a:t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5" name="Рисунок 4" descr="http://glina.teploruk.ru/netcat_files/Image/glina/master-klass/01-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204864"/>
            <a:ext cx="777686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f73ab4654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49817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Места с насечками смачиваются водой и далее присоединяются, примазываются стекой или пальцем необходимые детали.</a:t>
            </a:r>
            <a:endParaRPr lang="ru-RU" sz="2800" b="1" dirty="0"/>
          </a:p>
        </p:txBody>
      </p:sp>
      <p:pic>
        <p:nvPicPr>
          <p:cNvPr id="5" name="Рисунок 4" descr="http://glina.teploruk.ru/netcat_files/Image/glina/master-klass/01-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799288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f73ab4654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35416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Все места соединения сглаживаются с двух сторон, поэтому форму лучше взять в руки и проделать это основательно</a:t>
            </a:r>
            <a:endParaRPr lang="ru-RU" sz="2800" b="1" dirty="0"/>
          </a:p>
        </p:txBody>
      </p:sp>
      <p:pic>
        <p:nvPicPr>
          <p:cNvPr id="5" name="Рисунок 4" descr="http://glina.teploruk.ru/netcat_files/Image/glina/master-klass/01-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44824"/>
            <a:ext cx="763284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f73ab4654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51304" cy="151216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sz="3100" b="1" dirty="0" smtClean="0"/>
              <a:t>Форма осторожно переворачивается на поверхность (лучше использовать деревянную </a:t>
            </a:r>
            <a:r>
              <a:rPr lang="ru-RU" sz="3100" b="1" dirty="0" err="1" smtClean="0"/>
              <a:t>досочку</a:t>
            </a:r>
            <a:r>
              <a:rPr lang="ru-RU" sz="3100" b="1" dirty="0" smtClean="0"/>
              <a:t>) и сглаживаются нежелательны трещинки в местах наружного соединения.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pic>
        <p:nvPicPr>
          <p:cNvPr id="5" name="Рисунок 4" descr="http://glina.teploruk.ru/netcat_files/Image/glina/master-klass/01-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988840"/>
            <a:ext cx="648072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f73ab4654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85821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Дале следует процесс декорирования. Можно из плоской ленты изготовить юбочку и присоединить её, может быть шляпку </a:t>
            </a:r>
            <a:r>
              <a:rPr lang="ru-RU" sz="3100" b="1" dirty="0" err="1" smtClean="0"/>
              <a:t>Тортиллы</a:t>
            </a:r>
            <a:r>
              <a:rPr lang="ru-RU" sz="3100" b="1" dirty="0" smtClean="0"/>
              <a:t> или др., что подскажет фантазия</a:t>
            </a:r>
            <a:endParaRPr lang="ru-RU" sz="3100" b="1" dirty="0"/>
          </a:p>
        </p:txBody>
      </p:sp>
      <p:pic>
        <p:nvPicPr>
          <p:cNvPr id="5" name="Рисунок 4" descr="Черепашка из глины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132856"/>
            <a:ext cx="676875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f73ab4654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00B050"/>
                </a:solidFill>
              </a:rPr>
              <a:t>ПОЗДРАВЛЯЮ!!!!</a:t>
            </a:r>
            <a:endParaRPr lang="ru-RU" sz="6600" b="1" i="1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Черепашка из глины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6002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f73ab4654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47248" cy="603468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Идея лепки черепашки появилась с учетом того, что дети любят простой и быстрый способ изготовления изделия. Таким способом является метод </a:t>
            </a:r>
            <a:r>
              <a:rPr lang="ru-RU" sz="2400" b="1" dirty="0" err="1" smtClean="0"/>
              <a:t>отщипывания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Следут</a:t>
            </a:r>
            <a:r>
              <a:rPr lang="ru-RU" sz="2400" b="1" dirty="0" smtClean="0"/>
              <a:t> подобрать подходящую форму (основу), в которой небольшие кусочки глины будут укладываться на тканевую поверхность, закрывая внутреннюю часть основы. Перевернув форму, получатся основная часть, т.е. "тулово" изделия. Долепив и присоединив к нему отдельные части (голову, лапки и др.) можно создать черепашку, жучка или улитку, а может быть божью коровку в зависимости от желания. Главное подобрать подходящую форму сосуда и по своему усмотрению декорировать собственное произведение</a:t>
            </a:r>
            <a:endParaRPr lang="ru-RU" sz="2400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f73ab4654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122413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Приготовлена форма, которая послужит основанием для лепки панциря черепашки. С внутренней стороны форма укрывается бинтом, марлей или лоскуточком </a:t>
            </a:r>
            <a:r>
              <a:rPr lang="ru-RU" sz="2400" b="1" dirty="0" err="1" smtClean="0"/>
              <a:t>х</a:t>
            </a:r>
            <a:r>
              <a:rPr lang="ru-RU" sz="2400" b="1" dirty="0" smtClean="0"/>
              <a:t>/б гардинного полотна (сетка, капрон, кружева или др.). От подобранного материала будет зависеть фактура поверхности.</a:t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4" name="Содержимое 3" descr="http://glina.teploruk.ru/netcat_files/Image/glina/master-klass/01-0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44824"/>
            <a:ext cx="8280920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f73ab4654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Для работы нужна готовая глина для лепки, немного воды, плоская кисточка синтетическая и стека (желательно деревянная</a:t>
            </a:r>
            <a:endParaRPr lang="ru-RU" sz="2800" b="1" dirty="0"/>
          </a:p>
        </p:txBody>
      </p:sp>
      <p:pic>
        <p:nvPicPr>
          <p:cNvPr id="5" name="Рисунок 4" descr="http://glina.teploruk.ru/netcat_files/Image/glina/master-klass/01-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00200"/>
            <a:ext cx="8136904" cy="49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f73ab4654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964488" cy="129614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Из куска глины скатывается жгут и нарезаются равновеликие кусочки. По размеру для маленьких форм они должны быть соответственно меньше, чем для больших, а по количеству - достаточное количество для заполнения всей внутренней поверхности формы.</a:t>
            </a:r>
            <a:endParaRPr lang="ru-RU" sz="2400" b="1" dirty="0"/>
          </a:p>
        </p:txBody>
      </p:sp>
      <p:pic>
        <p:nvPicPr>
          <p:cNvPr id="6" name="Рисунок 5" descr="http://glina.teploruk.ru/netcat_files/Image/glina/master-klass/01-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132856"/>
            <a:ext cx="820891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f73ab4654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435280" cy="13681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Кусочки в ладошках скатываются в шарики.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Содержимое 3" descr="http://glina.teploruk.ru/netcat_files/Image/glina/master-klass/01-04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148680"/>
            <a:ext cx="8064896" cy="43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f73ab4654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51216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Шарики по одному, начиная с дна формы, укладываются так, чтобы каждый следующий частично заходил на предыдущий, но при этом закрывалась все большая часть формы и плотность основания была легче погрузить его в глину.</a:t>
            </a:r>
            <a:endParaRPr lang="ru-RU" sz="2400" b="1" dirty="0"/>
          </a:p>
        </p:txBody>
      </p:sp>
      <p:pic>
        <p:nvPicPr>
          <p:cNvPr id="5" name="Рисунок 4" descr="http://glina.teploruk.ru/netcat_files/Image/glina/master-klass/01-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4"/>
            <a:ext cx="813690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f73ab4654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Укладывать шарики по порядку вверх</a:t>
            </a:r>
            <a:endParaRPr lang="ru-RU" b="1" dirty="0"/>
          </a:p>
        </p:txBody>
      </p:sp>
      <p:pic>
        <p:nvPicPr>
          <p:cNvPr id="5" name="Рисунок 4" descr="http://glina.teploruk.ru/netcat_files/Image/glina/master-klass/01-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00200"/>
            <a:ext cx="8136904" cy="49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f73ab4654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94" y="0"/>
            <a:ext cx="913680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71420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Последний ряд будет частично выходить за края формы.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5" name="Рисунок 4" descr="http://glina.teploruk.ru/netcat_files/Image/glina/master-klass/01-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72816"/>
            <a:ext cx="770485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458</Words>
  <Application>Microsoft Office PowerPoint</Application>
  <PresentationFormat>Экран (4:3)</PresentationFormat>
  <Paragraphs>22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Инструкция лепки черепашки</vt:lpstr>
      <vt:lpstr>Идея лепки черепашки появилась с учетом того, что дети любят простой и быстрый способ изготовления изделия. Таким способом является метод отщипывания. Следут подобрать подходящую форму (основу), в которой небольшие кусочки глины будут укладываться на тканевую поверхность, закрывая внутреннюю часть основы. Перевернув форму, получатся основная часть, т.е. "тулово" изделия. Долепив и присоединив к нему отдельные части (голову, лапки и др.) можно создать черепашку, жучка или улитку, а может быть божью коровку в зависимости от желания. Главное подобрать подходящую форму сосуда и по своему усмотрению декорировать собственное произведение</vt:lpstr>
      <vt:lpstr>Приготовлена форма, которая послужит основанием для лепки панциря черепашки. С внутренней стороны форма укрывается бинтом, марлей или лоскуточком х/б гардинного полотна (сетка, капрон, кружева или др.). От подобранного материала будет зависеть фактура поверхности. </vt:lpstr>
      <vt:lpstr>Для работы нужна готовая глина для лепки, немного воды, плоская кисточка синтетическая и стека (желательно деревянная</vt:lpstr>
      <vt:lpstr>Из куска глины скатывается жгут и нарезаются равновеликие кусочки. По размеру для маленьких форм они должны быть соответственно меньше, чем для больших, а по количеству - достаточное количество для заполнения всей внутренней поверхности формы.</vt:lpstr>
      <vt:lpstr>Кусочки в ладошках скатываются в шарики. </vt:lpstr>
      <vt:lpstr>Шарики по одному, начиная с дна формы, укладываются так, чтобы каждый следующий частично заходил на предыдущий, но при этом закрывалась все большая часть формы и плотность основания была легче погрузить его в глину.</vt:lpstr>
      <vt:lpstr>Укладывать шарики по порядку вверх</vt:lpstr>
      <vt:lpstr>Последний ряд будет частично выходить за края формы. </vt:lpstr>
      <vt:lpstr>Далее стекой выглаживаем внутреннюю поверхность формы. Иногда пальцем эта операция получается не хуже (периодически можно увлажнять, не допуская, чтоб глина становилась жидкой). </vt:lpstr>
      <vt:lpstr>Край ровняется стекой или срезается др. инструментом и сглаживается. Стеночки по толщине должны быть не менее 0,5 см, иначе изделие будет хрупким. </vt:lpstr>
      <vt:lpstr>Выгладить поверхность пальцами</vt:lpstr>
      <vt:lpstr>Дополнительные элементы изделия (голова, лапки) лепятся отдельно и в местах их присоединения к верхней части формы делается стекой (зубочисткой) насечка для лучшего сцепления, чтоб соединение элементов было прочным. </vt:lpstr>
      <vt:lpstr>Места с насечками смачиваются водой и далее присоединяются, примазываются стекой или пальцем необходимые детали.</vt:lpstr>
      <vt:lpstr>Все места соединения сглаживаются с двух сторон, поэтому форму лучше взять в руки и проделать это основательно</vt:lpstr>
      <vt:lpstr> Форма осторожно переворачивается на поверхность (лучше использовать деревянную досочку) и сглаживаются нежелательны трещинки в местах наружного соединения. </vt:lpstr>
      <vt:lpstr>Дале следует процесс декорирования. Можно из плоской ленты изготовить юбочку и присоединить её, может быть шляпку Тортиллы или др., что подскажет фантазия</vt:lpstr>
      <vt:lpstr>ПОЗДРАВЛЯЮ!!!!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лепки лягушки</dc:title>
  <dc:creator>Администратор</dc:creator>
  <cp:lastModifiedBy>Администратор</cp:lastModifiedBy>
  <cp:revision>12</cp:revision>
  <dcterms:created xsi:type="dcterms:W3CDTF">2013-09-13T10:55:24Z</dcterms:created>
  <dcterms:modified xsi:type="dcterms:W3CDTF">2013-09-13T17:35:34Z</dcterms:modified>
</cp:coreProperties>
</file>