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9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B7743B-7F61-46E2-AD53-FBA9AE895C6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C4DE2A-B15A-46C2-9D6D-E7A0DC27C9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43042" y="4429132"/>
            <a:ext cx="592935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АВТОР:</a:t>
            </a:r>
          </a:p>
          <a:p>
            <a:pPr algn="ctr" fontAlgn="auto"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defRPr/>
            </a:pP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Землянкина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Ирина Владимировна</a:t>
            </a:r>
          </a:p>
          <a:p>
            <a:pPr algn="ctr" fontAlgn="auto"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Воспитатель высшей квалификационной категории</a:t>
            </a:r>
          </a:p>
          <a:p>
            <a:pPr algn="ctr" fontAlgn="auto"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МБДОУ детский сад №18</a:t>
            </a:r>
          </a:p>
          <a:p>
            <a:pPr algn="ctr" fontAlgn="auto"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Промышленного района г. о. Самара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642918"/>
            <a:ext cx="83582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Мастер-класс  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педагогов и родителей 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пластилинографии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500042"/>
            <a:ext cx="850109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3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астер-класс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 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проведу 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своей творческой мастерской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Волшебные ручки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Я познакомлю вас с нетрадиционной техникой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пластилинографией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частности с созданием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многопланового рельефа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когда изображение переднего плана накладывается на изображение заднего плана.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R="0" lvl="0" indent="533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Всем известно, что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слабо развитая моторика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проблема современных детей. Она напрямую связана с формированием интеллекта, развитием памяти, внимания и мышления, а также творческого воображения.</a:t>
            </a:r>
          </a:p>
          <a:p>
            <a:pPr lvl="0" indent="5334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моей мастерской: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развитие мелкой моторики, индивидуальности и творческих способностей детей.</a:t>
            </a:r>
          </a:p>
          <a:p>
            <a:pPr marR="0" lvl="0" indent="533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357166"/>
            <a:ext cx="83582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3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Техника проста в исполнении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но требует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поэтапного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знакомства с приемами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пластилинографии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533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работы нам ПОНАДОБИТСЯ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восковой пластилин, формочки для вырезания, крышки разных форм для создания фона, бусинки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паетки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85992"/>
            <a:ext cx="6150898" cy="436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Осваиваем с детьми основные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приемы лепки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отщипывание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скатывание шариков и колбасок, надавливание и размазывание пластилина подушечками пальцев.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Irina\Desktop\Новая папка (2)\DSC0004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2143116"/>
            <a:ext cx="2956836" cy="4211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1" name="Picture 3" descr="C:\Users\Irina\Desktop\Новая папка (2)\DSC0006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86116" y="2143116"/>
            <a:ext cx="2643206" cy="4224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C:\Users\Irina\Desktop\Новая папка (2)\DSC0015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72198" y="2140271"/>
            <a:ext cx="2802695" cy="4231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7500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51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 у детей умение создавать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предметные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сюжетные картинки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использованием вырезанных с помощью форм фигурок.</a:t>
            </a:r>
          </a:p>
          <a:p>
            <a:pPr indent="3651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детей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младшего возраста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даются готовые (вырезанные) разнообразные фигуры.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Irina\Desktop\Новая папка (2)\DSC0057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2642763"/>
            <a:ext cx="4071966" cy="4083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5" name="Picture 3" descr="C:\Users\Irina\Desktop\Новая папка (2)\DSC0020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29256" y="2571744"/>
            <a:ext cx="2571768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старшего возраста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могут самостоятельно сделать любую фигуру в соответствии со своим замыслом, при этом выбирая разнообразную цветовую гамму, форму и фон.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Irina\Desktop\Новая папка (2)\DSC0057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9118" y="2000240"/>
            <a:ext cx="5037262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9" name="Picture 3" descr="C:\Users\Irina\Desktop\Новая папка (2)\DSC0022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86380" y="1928802"/>
            <a:ext cx="3643306" cy="4384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дополнительных материалов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(бусинок,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паеток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предполагает широкую возможность для детей проявить свои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индивидуальные творческие замыслы.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Irina\Desktop\Новая папка (2)\DSC0057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2357430"/>
            <a:ext cx="4910556" cy="3893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3" name="Picture 3" descr="C:\Users\Irina\Desktop\Новая папка (2)\DSC0021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57818" y="2357430"/>
            <a:ext cx="3565618" cy="3892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5125"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в технике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пластилинографии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способствует развитию индивидуальности каждого ребенка, будит его фантазию и воображение. </a:t>
            </a:r>
          </a:p>
          <a:p>
            <a:pPr indent="3651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Предлагаю вашему вниманию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творческие работы детей.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Irina\Desktop\Новая папка (2)\DSC0022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28794" y="2000240"/>
            <a:ext cx="5249404" cy="4589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357298"/>
            <a:ext cx="828677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ЛЕПИТЕ, ТВОРИТЕ, ФАНТАЗИРУЙТЕ!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267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6</cp:revision>
  <dcterms:created xsi:type="dcterms:W3CDTF">2014-03-01T18:01:18Z</dcterms:created>
  <dcterms:modified xsi:type="dcterms:W3CDTF">2014-03-01T18:54:35Z</dcterms:modified>
</cp:coreProperties>
</file>