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2D801B-CFB0-4D0C-A98C-0D00AF76C206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DC64B1-DC2C-4579-86E9-56E7E0B25E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175351" cy="1793167"/>
          </a:xfrm>
        </p:spPr>
        <p:txBody>
          <a:bodyPr>
            <a:noAutofit/>
          </a:bodyPr>
          <a:lstStyle/>
          <a:p>
            <a:r>
              <a:rPr lang="ru-RU" sz="8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Подвижные игры для дошкольников</a:t>
            </a:r>
            <a:endParaRPr lang="ru-RU" sz="8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6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Игра с платком</a:t>
            </a:r>
            <a:endParaRPr lang="ru-RU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43608" y="1700808"/>
            <a:ext cx="6400800" cy="347472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Платок поднимается , детки собираются .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Платок опускается , детки разбегаются .  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221088"/>
            <a:ext cx="3024336" cy="23401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81284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Домик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626" y="1052736"/>
            <a:ext cx="7200800" cy="580526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Вокруг домика хожу ,и в окошечки гляжу ,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К одному я подойду , и к другому подойду ,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И тихонько постучу .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Ты стоишь ко мне спиной ,</a:t>
            </a:r>
          </a:p>
          <a:p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Н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у-ка побеги за мной . </a:t>
            </a:r>
            <a:endParaRPr lang="ru-RU" sz="4400" dirty="0"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7" y="260648"/>
            <a:ext cx="3201846" cy="2592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4809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Медведь под ёлочкой</a:t>
            </a:r>
            <a:endParaRPr lang="ru-RU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6400800" cy="46184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Как то мы  в лесу  гуляли,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И медведя повстречали,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Он под ёлочкой лежит,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Растянулся и храпит.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Мы вокруг него ходили,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Косолапого будили: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Ну ка мишенька вставай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И быстрей нас догоняй.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052736"/>
            <a:ext cx="4185270" cy="51845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9120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Весёлые зайчата и лиса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6400800" cy="4608512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Ну, ка дружно все присели,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Друг на друга поглядели,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Лапками похлопали , хлоп, хлоп,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Ножками потопали, топ, топ,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Что у зайцев на макушке?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Пляшут весело там ушки,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Раз подскок, два подскок,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Побежали все в лесок.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636912"/>
            <a:ext cx="3672408" cy="39214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0420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Серый волк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980728"/>
            <a:ext cx="6400800" cy="576064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Вы, друзья ,куда спешите?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 лес дремучий мы идём.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Что вы делать там хотите?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Там малины наберём.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Вам зачем малина, дети?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Мы варенье приготовим.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Если волк в лесу вас встретит?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Серый волк нас не догонят!</a:t>
            </a:r>
          </a:p>
          <a:p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Соберу я ягоды и сварю варенье,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Милой моей бабушке будет угощение,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Здесь малины много, всю и не собрать,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А волков и вовсе не видать.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08720"/>
            <a:ext cx="4932040" cy="4392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321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764704"/>
            <a:ext cx="6400800" cy="347472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8136904" cy="51409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2670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</TotalTime>
  <Words>227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Подвижные игры для дошкольников</vt:lpstr>
      <vt:lpstr>Игра с платком</vt:lpstr>
      <vt:lpstr>Домик </vt:lpstr>
      <vt:lpstr>Медведь под ёлочкой</vt:lpstr>
      <vt:lpstr>Весёлые зайчата и лиса</vt:lpstr>
      <vt:lpstr>Серый волк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Фруза</dc:creator>
  <cp:lastModifiedBy>Фруза</cp:lastModifiedBy>
  <cp:revision>8</cp:revision>
  <dcterms:created xsi:type="dcterms:W3CDTF">2011-11-30T16:43:46Z</dcterms:created>
  <dcterms:modified xsi:type="dcterms:W3CDTF">2011-11-30T18:14:49Z</dcterms:modified>
</cp:coreProperties>
</file>