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971600" y="1844824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ДЫМКОВСКИЕ БАРЫШНИ</a:t>
            </a:r>
            <a:endParaRPr lang="ru-RU" sz="6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897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emiliafamilia.files.wordpress.com/2013/12/2b0740f0b08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548680"/>
            <a:ext cx="741682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188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colocolchic-2006.narod.ru/017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6632"/>
            <a:ext cx="6696743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023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4308/lar-kopilova27.3/0_273ac_b57a4f88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97666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367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енский образ в игрушках из Дымков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33670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872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013.radikal.ru/i322/1010/1d/fb2b997d706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620688"/>
            <a:ext cx="741682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527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etiart.ru/files/dd%201%20Vologda/dimkovskaya%20ba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7048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547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encrypted-tbn3.gstatic.com/images?q=tbn:ANd9GcR1cmH65PMqt-LKwEN4rlSG0bcf3xdUrimpFT295SuMEF1Kakl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6632"/>
            <a:ext cx="7200800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2843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001.radikal.ru/i196/1002/d7/19d3985f8dd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41682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290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koroxi.users.photofile.ru/photo/koroxi/200661208/large/21014556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34481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1638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2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3</cp:revision>
  <dcterms:created xsi:type="dcterms:W3CDTF">2014-02-18T06:24:16Z</dcterms:created>
  <dcterms:modified xsi:type="dcterms:W3CDTF">2014-02-18T06:52:31Z</dcterms:modified>
</cp:coreProperties>
</file>