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91E8-F8B9-4F56-B627-443EB4251C9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24FA-0D16-4D10-A374-C30C5553F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поделки на 8 марта\StarsPrintP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417646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 </a:t>
            </a:r>
            <a:br>
              <a:rPr lang="ru-RU" dirty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№1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Аленушка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городского округа город Октябрьский Республика Башкортостан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Презентация 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конспекту непосредственно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Художественное творчество.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Аппликация «Подарок папе» 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вторая младшая группа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941168"/>
            <a:ext cx="6400800" cy="1176536"/>
          </a:xfrm>
        </p:spPr>
        <p:txBody>
          <a:bodyPr>
            <a:normAutofit/>
          </a:bodyPr>
          <a:lstStyle/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и провела: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категории</a:t>
            </a:r>
          </a:p>
          <a:p>
            <a:pPr algn="r"/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Цыцулина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Владимировн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009.radikal.ru/1202/05/7118be8d2a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6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opwar.ru/uploads/posts/2011-05/thumbs/1304750534_russian_paratroopers_9_may_2005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378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lol54.ru/uploads/posts/2012-12/thumbs/1355304544_0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3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bar-family.ru/_nw/17/95712101.jpg"/>
          <p:cNvPicPr>
            <a:picLocks noChangeAspect="1" noChangeArrowheads="1"/>
          </p:cNvPicPr>
          <p:nvPr/>
        </p:nvPicPr>
        <p:blipFill>
          <a:blip r:embed="rId2" cstate="print"/>
          <a:srcRect r="79" b="3645"/>
          <a:stretch>
            <a:fillRect/>
          </a:stretch>
        </p:blipFill>
        <p:spPr bwMode="auto">
          <a:xfrm>
            <a:off x="0" y="0"/>
            <a:ext cx="91646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smartnews.ru/storage/c/2013/04/10/1365596514_105583_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поделки на 8 марта\StarsPrintPre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2D6D5"/>
              </a:clrFrom>
              <a:clrTo>
                <a:srgbClr val="D2D6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«Что нужно солдату»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http://cdn.snowmobile.ru/forum/attach/0/4/31570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772816"/>
            <a:ext cx="5103443" cy="1800201"/>
          </a:xfrm>
          <a:prstGeom prst="rect">
            <a:avLst/>
          </a:prstGeom>
          <a:noFill/>
        </p:spPr>
      </p:pic>
      <p:pic>
        <p:nvPicPr>
          <p:cNvPr id="20486" name="Picture 6" descr="http://popgun.ru/files/g/96/orig/40753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996952"/>
            <a:ext cx="5040560" cy="3588446"/>
          </a:xfrm>
          <a:prstGeom prst="rect">
            <a:avLst/>
          </a:prstGeom>
          <a:noFill/>
        </p:spPr>
      </p:pic>
      <p:pic>
        <p:nvPicPr>
          <p:cNvPr id="20488" name="Picture 8" descr="http://tibibo.tmweb.ru/published/publicdata/TIBIBOSHOP/attachments/SC/products_pictures/ohotairibalka_1004_enl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399" t="9064" r="15035" b="6912"/>
          <a:stretch>
            <a:fillRect/>
          </a:stretch>
        </p:blipFill>
        <p:spPr bwMode="auto">
          <a:xfrm>
            <a:off x="467544" y="3501008"/>
            <a:ext cx="273630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поделки на 8 марта\StarsPrintPre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2D6D5"/>
              </a:clrFrom>
              <a:clrTo>
                <a:srgbClr val="D2D6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http://m.io.ua/img_aa/medium/1711/80/171180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929292"/>
              </a:clrFrom>
              <a:clrTo>
                <a:srgbClr val="929292">
                  <a:alpha val="0"/>
                </a:srgbClr>
              </a:clrTo>
            </a:clrChange>
          </a:blip>
          <a:srcRect l="7463" t="4815" r="10448" b="1300"/>
          <a:stretch>
            <a:fillRect/>
          </a:stretch>
        </p:blipFill>
        <p:spPr bwMode="auto">
          <a:xfrm>
            <a:off x="611560" y="404664"/>
            <a:ext cx="3960440" cy="2808312"/>
          </a:xfrm>
          <a:prstGeom prst="rect">
            <a:avLst/>
          </a:prstGeom>
          <a:noFill/>
        </p:spPr>
      </p:pic>
      <p:pic>
        <p:nvPicPr>
          <p:cNvPr id="22532" name="Picture 4" descr="http://www.nachalka.com/photo/d/88125-4/kruzhka_001.jpg"/>
          <p:cNvPicPr>
            <a:picLocks noChangeAspect="1" noChangeArrowheads="1"/>
          </p:cNvPicPr>
          <p:nvPr/>
        </p:nvPicPr>
        <p:blipFill>
          <a:blip r:embed="rId4" cstate="print"/>
          <a:srcRect l="3150" t="21994" r="10226" b="17763"/>
          <a:stretch>
            <a:fillRect/>
          </a:stretch>
        </p:blipFill>
        <p:spPr bwMode="auto">
          <a:xfrm>
            <a:off x="5148064" y="1700808"/>
            <a:ext cx="3339195" cy="3096344"/>
          </a:xfrm>
          <a:prstGeom prst="rect">
            <a:avLst/>
          </a:prstGeom>
          <a:noFill/>
        </p:spPr>
      </p:pic>
      <p:pic>
        <p:nvPicPr>
          <p:cNvPr id="22534" name="Picture 6" descr="http://images.prom.ua/19732447_w640_h640_muzhskoj_nabo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800" t="49920"/>
          <a:stretch>
            <a:fillRect/>
          </a:stretch>
        </p:blipFill>
        <p:spPr bwMode="auto">
          <a:xfrm>
            <a:off x="611560" y="2852936"/>
            <a:ext cx="3054573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поделки на 8 марта\StarsPrintPre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2D6D5"/>
              </a:clrFrom>
              <a:clrTo>
                <a:srgbClr val="D2D6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4" name="Picture 6" descr="http://images.prom.ua/19732447_w640_h640_muzhskoj_nabo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80" t="1260" r="44561" b="42041"/>
          <a:stretch>
            <a:fillRect/>
          </a:stretch>
        </p:blipFill>
        <p:spPr bwMode="auto">
          <a:xfrm>
            <a:off x="0" y="2132856"/>
            <a:ext cx="3888432" cy="4267791"/>
          </a:xfrm>
          <a:prstGeom prst="rect">
            <a:avLst/>
          </a:prstGeom>
          <a:noFill/>
        </p:spPr>
      </p:pic>
      <p:pic>
        <p:nvPicPr>
          <p:cNvPr id="7" name="Picture 6" descr="http://images.prom.ua/19732447_w640_h640_muzhskoj_nabo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699" t="-319" r="10541" b="51180"/>
          <a:stretch>
            <a:fillRect/>
          </a:stretch>
        </p:blipFill>
        <p:spPr bwMode="auto">
          <a:xfrm>
            <a:off x="6084168" y="2996952"/>
            <a:ext cx="2448272" cy="3672408"/>
          </a:xfrm>
          <a:prstGeom prst="rect">
            <a:avLst/>
          </a:prstGeom>
          <a:noFill/>
        </p:spPr>
      </p:pic>
      <p:pic>
        <p:nvPicPr>
          <p:cNvPr id="2" name="Picture 2" descr="http://www.medwed-hunt.ru/(F(sg1bjcoT46rOmQcxdZblBkUGGOOGWOPW8YkALGgnqXhG-NL004M26zg7bCa_ORZZic8uwqFBoxR8xSmsNGUJVWJS7tRcz2HE0))/pic/714_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32656"/>
            <a:ext cx="3888432" cy="310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     Муниципальное бюджетное дошкольное образовательное учреждение Детский сад №1 «Аленушка» городского округа город Октябрьский Республика Башкортостан       Презентация к  конспекту непосредственно  образовательной деятельности.  Художественное творчество.  Аппликация «Подарок папе»       вторая младшая группа     </vt:lpstr>
      <vt:lpstr>Слайд 2</vt:lpstr>
      <vt:lpstr>Слайд 3</vt:lpstr>
      <vt:lpstr>Слайд 4</vt:lpstr>
      <vt:lpstr>Слайд 5</vt:lpstr>
      <vt:lpstr>Слайд 6</vt:lpstr>
      <vt:lpstr>Дидактическая игра  «Что нужно солдату»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№1 «Аленушка» городского округа город Октябрьский Республика Башкортостан        Конспект непосредственно образовательной деятельности.  Художественное творчество.  Аппликация «Подарок папе»       вторая младшая группа</dc:title>
  <dc:creator>Наталья</dc:creator>
  <cp:lastModifiedBy>Наталья</cp:lastModifiedBy>
  <cp:revision>13</cp:revision>
  <dcterms:created xsi:type="dcterms:W3CDTF">2014-02-15T18:38:34Z</dcterms:created>
  <dcterms:modified xsi:type="dcterms:W3CDTF">2014-02-16T02:21:40Z</dcterms:modified>
</cp:coreProperties>
</file>