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AA10-2778-496A-854E-8A6E5FDC77D1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0DE7-DDB1-423F-B496-252AC78F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Непосредственно образовательная деятельность по физической культуре на улице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Проводит инструктор физической культуры ГБОУ ЦРР 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с1818  </a:t>
            </a:r>
            <a:r>
              <a:rPr lang="ru-RU" dirty="0" err="1" smtClean="0"/>
              <a:t>Черникова</a:t>
            </a:r>
            <a:r>
              <a:rPr lang="ru-RU" dirty="0" smtClean="0"/>
              <a:t> Елена Валентиновна</a:t>
            </a:r>
          </a:p>
          <a:p>
            <a:r>
              <a:rPr lang="ru-RU" dirty="0"/>
              <a:t>г</a:t>
            </a:r>
            <a:r>
              <a:rPr lang="ru-RU" dirty="0" smtClean="0"/>
              <a:t>.Москва</a:t>
            </a:r>
            <a:endParaRPr lang="ru-RU" dirty="0"/>
          </a:p>
        </p:txBody>
      </p:sp>
      <p:pic>
        <p:nvPicPr>
          <p:cNvPr id="5" name="Рисунок 4" descr="8e9d17c941605e344c4c4246bdfd8a7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58082" y="571480"/>
            <a:ext cx="1019175" cy="1276350"/>
          </a:xfrm>
          <a:prstGeom prst="rect">
            <a:avLst/>
          </a:prstGeom>
        </p:spPr>
      </p:pic>
      <p:pic>
        <p:nvPicPr>
          <p:cNvPr id="6" name="Рисунок 5" descr="zaryadka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785794"/>
            <a:ext cx="1628775" cy="1371600"/>
          </a:xfrm>
          <a:prstGeom prst="rect">
            <a:avLst/>
          </a:prstGeom>
        </p:spPr>
      </p:pic>
      <p:pic>
        <p:nvPicPr>
          <p:cNvPr id="7" name="Рисунок 6" descr="MB9002102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Вводная часть : ходьба, бег, ОРУ</a:t>
            </a:r>
            <a:endParaRPr lang="ru-RU" dirty="0"/>
          </a:p>
        </p:txBody>
      </p:sp>
      <p:pic>
        <p:nvPicPr>
          <p:cNvPr id="6" name="Содержимое 5" descr="IMG_088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IMG_088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8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4357718" cy="3268289"/>
          </a:xfrm>
        </p:spPr>
      </p:pic>
      <p:pic>
        <p:nvPicPr>
          <p:cNvPr id="6" name="Содержимое 5" descr="IMG_088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3357562"/>
            <a:ext cx="4038600" cy="3028950"/>
          </a:xfrm>
        </p:spPr>
      </p:pic>
      <p:pic>
        <p:nvPicPr>
          <p:cNvPr id="7" name="Рисунок 6" descr="IMG_08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3714752"/>
            <a:ext cx="3809995" cy="2857496"/>
          </a:xfrm>
          <a:prstGeom prst="rect">
            <a:avLst/>
          </a:prstGeom>
        </p:spPr>
      </p:pic>
      <p:pic>
        <p:nvPicPr>
          <p:cNvPr id="8" name="Рисунок 7" descr="IMG_08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214290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9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14290"/>
            <a:ext cx="4038600" cy="3028950"/>
          </a:xfrm>
        </p:spPr>
      </p:pic>
      <p:pic>
        <p:nvPicPr>
          <p:cNvPr id="6" name="Содержимое 5" descr="IMG_089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14290"/>
            <a:ext cx="4038600" cy="3028950"/>
          </a:xfrm>
        </p:spPr>
      </p:pic>
      <p:pic>
        <p:nvPicPr>
          <p:cNvPr id="7" name="Рисунок 6" descr="IMG_08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571875"/>
            <a:ext cx="4048121" cy="3036091"/>
          </a:xfrm>
          <a:prstGeom prst="rect">
            <a:avLst/>
          </a:prstGeom>
        </p:spPr>
      </p:pic>
      <p:pic>
        <p:nvPicPr>
          <p:cNvPr id="8" name="Рисунок 7" descr="IMG_08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3500438"/>
            <a:ext cx="3809995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часть: метание мешочков в щит</a:t>
            </a:r>
            <a:endParaRPr lang="ru-RU" dirty="0"/>
          </a:p>
        </p:txBody>
      </p:sp>
      <p:pic>
        <p:nvPicPr>
          <p:cNvPr id="5" name="Содержимое 4" descr="IMG_08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500174"/>
            <a:ext cx="4038600" cy="3028950"/>
          </a:xfrm>
        </p:spPr>
      </p:pic>
      <p:pic>
        <p:nvPicPr>
          <p:cNvPr id="6" name="Содержимое 5" descr="IMG_087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9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4038600" cy="3028950"/>
          </a:xfrm>
        </p:spPr>
      </p:pic>
      <p:pic>
        <p:nvPicPr>
          <p:cNvPr id="6" name="Содержимое 5" descr="IMG_09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3500438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Эстафета : ведение мяча с попаданием в корзину</a:t>
            </a:r>
            <a:endParaRPr lang="ru-RU" dirty="0"/>
          </a:p>
        </p:txBody>
      </p:sp>
      <p:pic>
        <p:nvPicPr>
          <p:cNvPr id="5" name="Содержимое 4" descr="IMG_09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090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90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14290"/>
            <a:ext cx="4038600" cy="3028950"/>
          </a:xfrm>
        </p:spPr>
      </p:pic>
      <p:pic>
        <p:nvPicPr>
          <p:cNvPr id="6" name="Содержимое 5" descr="IMG_090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214290"/>
            <a:ext cx="4038600" cy="3028950"/>
          </a:xfrm>
        </p:spPr>
      </p:pic>
      <p:pic>
        <p:nvPicPr>
          <p:cNvPr id="7" name="Рисунок 6" descr="IMG_09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71670" y="3429000"/>
            <a:ext cx="4190997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Подвижная игра «Окошечки»</a:t>
            </a:r>
            <a:endParaRPr lang="ru-RU" dirty="0"/>
          </a:p>
        </p:txBody>
      </p:sp>
      <p:pic>
        <p:nvPicPr>
          <p:cNvPr id="5" name="Содержимое 4" descr="IMG_088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785794"/>
            <a:ext cx="4038600" cy="3028950"/>
          </a:xfrm>
          <a:prstGeom prst="pentagon">
            <a:avLst/>
          </a:prstGeom>
        </p:spPr>
      </p:pic>
      <p:pic>
        <p:nvPicPr>
          <p:cNvPr id="6" name="Содержимое 5" descr="IMG_088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928670"/>
            <a:ext cx="4038600" cy="3028950"/>
          </a:xfrm>
          <a:prstGeom prst="snip2DiagRect">
            <a:avLst/>
          </a:prstGeom>
        </p:spPr>
      </p:pic>
      <p:pic>
        <p:nvPicPr>
          <p:cNvPr id="7" name="Рисунок 6" descr="IMG_08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4546" y="4018363"/>
            <a:ext cx="3786182" cy="2839637"/>
          </a:xfrm>
          <a:prstGeom prst="trapezoid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Непосредственно образовательная деятельность по физической культуре на улице</vt:lpstr>
      <vt:lpstr>Вводная часть : ходьба, бег, ОРУ</vt:lpstr>
      <vt:lpstr>Слайд 3</vt:lpstr>
      <vt:lpstr>Слайд 4</vt:lpstr>
      <vt:lpstr>Основная часть: метание мешочков в щит</vt:lpstr>
      <vt:lpstr>Слайд 6</vt:lpstr>
      <vt:lpstr>Эстафета : ведение мяча с попаданием в корзину</vt:lpstr>
      <vt:lpstr>Слайд 8</vt:lpstr>
      <vt:lpstr>Подвижная игра «Окошечки»</vt:lpstr>
    </vt:vector>
  </TitlesOfParts>
  <Company>ншдс 1818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 по физической культуре на улице</dc:title>
  <dc:creator>ншдс1818 </dc:creator>
  <cp:lastModifiedBy>лена</cp:lastModifiedBy>
  <cp:revision>5</cp:revision>
  <dcterms:created xsi:type="dcterms:W3CDTF">2012-05-23T10:48:45Z</dcterms:created>
  <dcterms:modified xsi:type="dcterms:W3CDTF">2012-05-23T17:09:15Z</dcterms:modified>
</cp:coreProperties>
</file>