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69" r:id="rId4"/>
    <p:sldId id="263" r:id="rId5"/>
    <p:sldId id="265" r:id="rId6"/>
    <p:sldId id="266" r:id="rId7"/>
    <p:sldId id="267" r:id="rId8"/>
    <p:sldId id="259" r:id="rId9"/>
    <p:sldId id="258" r:id="rId10"/>
    <p:sldId id="264" r:id="rId11"/>
    <p:sldId id="270" r:id="rId12"/>
    <p:sldId id="271" r:id="rId13"/>
    <p:sldId id="272" r:id="rId14"/>
    <p:sldId id="273" r:id="rId15"/>
    <p:sldId id="262" r:id="rId16"/>
    <p:sldId id="257" r:id="rId17"/>
    <p:sldId id="260" r:id="rId18"/>
    <p:sldId id="26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D407-9338-4C24-8ACD-74ADC1F89B25}" type="datetimeFigureOut">
              <a:rPr lang="ru-RU" smtClean="0"/>
              <a:pPr/>
              <a:t>26.09.2014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16B9E-A87B-4803-BB58-EB78710D99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D407-9338-4C24-8ACD-74ADC1F89B25}" type="datetimeFigureOut">
              <a:rPr lang="ru-RU" smtClean="0"/>
              <a:pPr/>
              <a:t>26.09.2014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16B9E-A87B-4803-BB58-EB78710D99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D407-9338-4C24-8ACD-74ADC1F89B25}" type="datetimeFigureOut">
              <a:rPr lang="ru-RU" smtClean="0"/>
              <a:pPr/>
              <a:t>26.09.2014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16B9E-A87B-4803-BB58-EB78710D99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D407-9338-4C24-8ACD-74ADC1F89B25}" type="datetimeFigureOut">
              <a:rPr lang="ru-RU" smtClean="0"/>
              <a:pPr/>
              <a:t>26.09.2014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16B9E-A87B-4803-BB58-EB78710D99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D407-9338-4C24-8ACD-74ADC1F89B25}" type="datetimeFigureOut">
              <a:rPr lang="ru-RU" smtClean="0"/>
              <a:pPr/>
              <a:t>26.09.2014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16B9E-A87B-4803-BB58-EB78710D99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D407-9338-4C24-8ACD-74ADC1F89B25}" type="datetimeFigureOut">
              <a:rPr lang="ru-RU" smtClean="0"/>
              <a:pPr/>
              <a:t>26.09.2014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16B9E-A87B-4803-BB58-EB78710D99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D407-9338-4C24-8ACD-74ADC1F89B25}" type="datetimeFigureOut">
              <a:rPr lang="ru-RU" smtClean="0"/>
              <a:pPr/>
              <a:t>26.09.2014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16B9E-A87B-4803-BB58-EB78710D99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D407-9338-4C24-8ACD-74ADC1F89B25}" type="datetimeFigureOut">
              <a:rPr lang="ru-RU" smtClean="0"/>
              <a:pPr/>
              <a:t>26.09.2014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16B9E-A87B-4803-BB58-EB78710D99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D407-9338-4C24-8ACD-74ADC1F89B25}" type="datetimeFigureOut">
              <a:rPr lang="ru-RU" smtClean="0"/>
              <a:pPr/>
              <a:t>26.09.2014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16B9E-A87B-4803-BB58-EB78710D99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D407-9338-4C24-8ACD-74ADC1F89B25}" type="datetimeFigureOut">
              <a:rPr lang="ru-RU" smtClean="0"/>
              <a:pPr/>
              <a:t>26.09.2014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16B9E-A87B-4803-BB58-EB78710D99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D407-9338-4C24-8ACD-74ADC1F89B25}" type="datetimeFigureOut">
              <a:rPr lang="ru-RU" smtClean="0"/>
              <a:pPr/>
              <a:t>26.09.2014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16B9E-A87B-4803-BB58-EB78710D99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9D407-9338-4C24-8ACD-74ADC1F89B25}" type="datetimeFigureOut">
              <a:rPr lang="ru-RU" smtClean="0"/>
              <a:pPr/>
              <a:t>26.09.2014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16B9E-A87B-4803-BB58-EB78710D99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.wav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previewCAWCTYQ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721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82" y="214290"/>
            <a:ext cx="87154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Паровозик из Ромашкова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previewCA3YMIRH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0" y="142852"/>
            <a:ext cx="9143999" cy="6715148"/>
          </a:xfrm>
        </p:spPr>
      </p:pic>
      <p:sp>
        <p:nvSpPr>
          <p:cNvPr id="6" name="Прямоугольник 5"/>
          <p:cNvSpPr/>
          <p:nvPr/>
        </p:nvSpPr>
        <p:spPr>
          <a:xfrm>
            <a:off x="928662" y="857232"/>
            <a:ext cx="712073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Станция «Загадочная»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j0214098.wav">
            <a:hlinkClick r:id="" action="ppaction://media"/>
          </p:cNvPr>
          <p:cNvPicPr>
            <a:picLocks noGrp="1" noRot="1" noChangeAspect="1"/>
          </p:cNvPicPr>
          <p:nvPr>
            <p:ph sz="half" idx="2"/>
            <a:wavAudioFile r:embed="rId1" name="j0214098.wav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785926"/>
            <a:ext cx="3929090" cy="3929090"/>
          </a:xfrm>
          <a:prstGeom prst="rect">
            <a:avLst/>
          </a:prstGeom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500562" y="1571612"/>
            <a:ext cx="464343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Мы не только летом рады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Встретиться с олимпиадой.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Можем видеть лишь зимой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Слалом, биатлон, бобслей,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На площадке ледяной -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Увлекательный...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857364"/>
            <a:ext cx="4143404" cy="4143404"/>
          </a:xfrm>
          <a:prstGeom prst="rect">
            <a:avLst/>
          </a:prstGeom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500562" y="1571612"/>
            <a:ext cx="464343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 мальчишки, и девчонки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Очень любят нас зимой,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Режут лед узором тонким,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Не хотят идти домой.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Мы изящны и легки,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Мы - фигурные...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214422"/>
            <a:ext cx="4500604" cy="45006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628" y="1643050"/>
            <a:ext cx="378621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До чего же повезло –</a:t>
            </a:r>
            <a:br>
              <a:rPr lang="ru-RU" sz="2800" dirty="0" smtClean="0"/>
            </a:br>
            <a:r>
              <a:rPr lang="ru-RU" sz="2800" dirty="0" smtClean="0"/>
              <a:t>     Сколько снегу намело!</a:t>
            </a:r>
            <a:br>
              <a:rPr lang="ru-RU" sz="2800" dirty="0" smtClean="0"/>
            </a:br>
            <a:r>
              <a:rPr lang="ru-RU" sz="2800" dirty="0" smtClean="0"/>
              <a:t>     Выходим спозаранку,</a:t>
            </a:r>
            <a:br>
              <a:rPr lang="ru-RU" sz="2800" dirty="0" smtClean="0"/>
            </a:br>
            <a:r>
              <a:rPr lang="ru-RU" sz="2800" dirty="0" smtClean="0"/>
              <a:t>     Кататься мы на </a:t>
            </a:r>
            <a:r>
              <a:rPr lang="ru-RU" sz="2800" dirty="0" smtClean="0"/>
              <a:t>…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500174"/>
            <a:ext cx="3786190" cy="3786190"/>
          </a:xfrm>
          <a:prstGeom prst="rect">
            <a:avLst/>
          </a:prstGeom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4929190" y="1714488"/>
            <a:ext cx="421481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Соберем команду в школе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 найдем большое поле.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Пробиваем угловой -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Забиваем головой!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 в воротах пятый гол!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Очень любим мы...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previewCAFDF2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previewCA224ET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48"/>
            <a:ext cx="9150606" cy="685305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19877" y="2967335"/>
            <a:ext cx="42739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«Переправа»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7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previewCA6DUW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previewCA9ZV2K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49"/>
            <a:ext cx="9144000" cy="684810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00166" y="642918"/>
            <a:ext cx="62151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 новых встреч!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ё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6961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07336" y="1643050"/>
            <a:ext cx="523649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Станция</a:t>
            </a:r>
          </a:p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«Лесная»</a:t>
            </a:r>
            <a:endParaRPr lang="ru-RU" sz="7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7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ё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961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86050" y="1000108"/>
            <a:ext cx="4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582067"/>
            <a:ext cx="4572000" cy="618630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 лес весенний мы шагаем,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(идут маршевым шагом)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Ноги выше поднимаем.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(Идут, высоко поднимая колени).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Потопают ноги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 прямой дороге.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(Шагают на всей стопе).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 поскачут ноги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Прямо по дороге.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(Делают подскоки)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Скакали, скакали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 встали. Стоп!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(Останавливаются)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 узенькой дороге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Пойдут тихонько ноги.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(Идут на носках)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Друг за дружкой побежали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 несколько не устали.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(Бегут на носках).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 опять шагаем,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Ноги поднимаем.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(Идут маршевым шагом).           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«Угадай следы»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белка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29728" y="2500306"/>
            <a:ext cx="4108444" cy="364333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         Белка</a:t>
            </a:r>
            <a:endParaRPr lang="ru-RU" sz="4400" dirty="0"/>
          </a:p>
        </p:txBody>
      </p:sp>
      <p:pic>
        <p:nvPicPr>
          <p:cNvPr id="8" name="Содержимое 7" descr="imgpreviewCA73IUNJ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08993" y="2571744"/>
            <a:ext cx="4281381" cy="3286147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волк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534" y="2571744"/>
            <a:ext cx="4574955" cy="3357585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            ВОЛК</a:t>
            </a:r>
            <a:endParaRPr lang="ru-RU" sz="3600" dirty="0"/>
          </a:p>
        </p:txBody>
      </p:sp>
      <p:pic>
        <p:nvPicPr>
          <p:cNvPr id="8" name="Содержимое 7" descr="imgpreviewCAB0XMB3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748615" y="2714620"/>
            <a:ext cx="4006308" cy="3000396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лиса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683" y="2707235"/>
            <a:ext cx="4291003" cy="3293533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/>
              <a:t>ЛИСА</a:t>
            </a:r>
            <a:endParaRPr lang="ru-RU" sz="3600" dirty="0"/>
          </a:p>
        </p:txBody>
      </p:sp>
      <p:pic>
        <p:nvPicPr>
          <p:cNvPr id="8" name="Содержимое 7" descr="imgpreviewCARW5YKG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386127" y="2669120"/>
            <a:ext cx="4257840" cy="3188772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медведь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0890" y="2643182"/>
            <a:ext cx="4399075" cy="3214709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/>
              <a:t>медведь</a:t>
            </a:r>
            <a:endParaRPr lang="ru-RU" sz="3600" dirty="0"/>
          </a:p>
        </p:txBody>
      </p:sp>
      <p:pic>
        <p:nvPicPr>
          <p:cNvPr id="8" name="Содержимое 7" descr="imgpreviewCASAR5GX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357818" y="2316090"/>
            <a:ext cx="3357586" cy="4256182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previewCAXANBI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4822" y="1785926"/>
            <a:ext cx="644298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Станция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«Цветная поляна»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previewCAGB6OU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19877" y="2967335"/>
            <a:ext cx="43431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МОЛОДЦЫ!!!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7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213</Words>
  <Application>Microsoft Office PowerPoint</Application>
  <PresentationFormat>Экран (4:3)</PresentationFormat>
  <Paragraphs>55</Paragraphs>
  <Slides>18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«Угадай следы»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Мегабайт</cp:lastModifiedBy>
  <cp:revision>9</cp:revision>
  <dcterms:created xsi:type="dcterms:W3CDTF">2014-03-24T15:05:18Z</dcterms:created>
  <dcterms:modified xsi:type="dcterms:W3CDTF">2014-09-26T10:45:17Z</dcterms:modified>
</cp:coreProperties>
</file>