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935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AD8C53-D6AD-44CA-8ECD-4020FAC1B4FE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7B0E3A7-E1E3-4657-89AB-7D33056F8AD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7"/>
          </a:xfrm>
        </p:spPr>
        <p:txBody>
          <a:bodyPr/>
          <a:lstStyle/>
          <a:p>
            <a:r>
              <a:rPr lang="ru-RU" dirty="0" smtClean="0"/>
              <a:t>Как изменилась наша улица зимой!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1764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1292053880_771342_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8064896" cy="42484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ru-RU" dirty="0" smtClean="0"/>
              <a:t>Снег На улицах</a:t>
            </a:r>
            <a:endParaRPr lang="ru-RU" dirty="0"/>
          </a:p>
        </p:txBody>
      </p:sp>
      <p:pic>
        <p:nvPicPr>
          <p:cNvPr id="4" name="Содержимое 3" descr="67272533_0a06cdc8aed4fff7c89f528c66e51d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8352928" cy="53316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ru-RU" dirty="0" smtClean="0"/>
              <a:t> снег на машинах</a:t>
            </a:r>
            <a:endParaRPr lang="ru-RU" dirty="0"/>
          </a:p>
        </p:txBody>
      </p:sp>
      <p:pic>
        <p:nvPicPr>
          <p:cNvPr id="4" name="Содержимое 3" descr="7482bdf5a339957b07645ad4700f6e74.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7848872" cy="51125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Снег На детских площадках</a:t>
            </a:r>
            <a:endParaRPr lang="ru-RU" dirty="0"/>
          </a:p>
        </p:txBody>
      </p:sp>
      <p:pic>
        <p:nvPicPr>
          <p:cNvPr id="4" name="Содержимое 3" descr="0_1ef86_8f662f6f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24744"/>
            <a:ext cx="8136904" cy="533161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 smtClean="0"/>
              <a:t>Снег На скамейках</a:t>
            </a:r>
            <a:endParaRPr lang="ru-RU" dirty="0"/>
          </a:p>
        </p:txBody>
      </p:sp>
      <p:pic>
        <p:nvPicPr>
          <p:cNvPr id="4" name="Содержимое 3" descr="0_1f6b2_d6873c76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24744"/>
            <a:ext cx="8219256" cy="532859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Снег На кормушках</a:t>
            </a:r>
            <a:endParaRPr lang="ru-RU" dirty="0"/>
          </a:p>
        </p:txBody>
      </p:sp>
      <p:pic>
        <p:nvPicPr>
          <p:cNvPr id="4" name="Содержимое 3" descr="51e1a8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7848872" cy="525658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23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Как изменилась наша улица зимой!</vt:lpstr>
      <vt:lpstr>Снег На улицах</vt:lpstr>
      <vt:lpstr> снег на машинах</vt:lpstr>
      <vt:lpstr>Снег На детских площадках</vt:lpstr>
      <vt:lpstr>Снег На скамейках</vt:lpstr>
      <vt:lpstr>Снег На кормушках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изменилась наша улица зимой!</dc:title>
  <dc:creator>Мария</dc:creator>
  <cp:lastModifiedBy>Мария</cp:lastModifiedBy>
  <cp:revision>3</cp:revision>
  <dcterms:created xsi:type="dcterms:W3CDTF">2014-02-02T15:30:58Z</dcterms:created>
  <dcterms:modified xsi:type="dcterms:W3CDTF">2014-02-02T16:19:07Z</dcterms:modified>
</cp:coreProperties>
</file>