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0A10B-72E8-4A64-9AFF-D8690F7F8769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BD913-4CEC-4DC2-AB10-D0C9276F243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643073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презентация</a:t>
            </a:r>
            <a:endParaRPr lang="ru-RU" sz="7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</p:spPr>
        <p:txBody>
          <a:bodyPr>
            <a:normAutofit/>
          </a:bodyPr>
          <a:lstStyle/>
          <a:p>
            <a:r>
              <a:rPr lang="ru-RU" dirty="0" smtClean="0"/>
              <a:t>Инструктора по физической</a:t>
            </a:r>
          </a:p>
          <a:p>
            <a:r>
              <a:rPr lang="ru-RU" dirty="0" smtClean="0"/>
              <a:t>Культуре</a:t>
            </a:r>
          </a:p>
          <a:p>
            <a:r>
              <a:rPr lang="ru-RU" dirty="0" smtClean="0"/>
              <a:t>ГБДОУ детский сад№80 </a:t>
            </a:r>
          </a:p>
          <a:p>
            <a:r>
              <a:rPr lang="ru-RU" dirty="0" smtClean="0"/>
              <a:t>Приморского района</a:t>
            </a:r>
          </a:p>
          <a:p>
            <a:r>
              <a:rPr lang="ru-RU" dirty="0" smtClean="0"/>
              <a:t>Г.Санкт-Петербурга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6143644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Кашаевой</a:t>
            </a:r>
            <a:r>
              <a:rPr lang="ru-RU" dirty="0" smtClean="0"/>
              <a:t> Анны Игоревны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571635"/>
          </a:xfrm>
        </p:spPr>
        <p:txBody>
          <a:bodyPr/>
          <a:lstStyle/>
          <a:p>
            <a:r>
              <a:rPr lang="ru-RU" dirty="0" smtClean="0"/>
              <a:t>Советы родителям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Для начинающих </a:t>
            </a:r>
          </a:p>
          <a:p>
            <a:r>
              <a:rPr lang="ru-RU" dirty="0" err="1" smtClean="0"/>
              <a:t>плавцов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первому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Прежде чем вести ребенка в Бассейн , родители должны подготовить его к этому дома . Домашние упражнения малыш может выполнять в ванной.</a:t>
            </a:r>
          </a:p>
          <a:p>
            <a:r>
              <a:rPr lang="ru-RU" dirty="0" smtClean="0"/>
              <a:t>Для этого потребуются очки для плавания и любая пластмассовая игрушка ,которая может держаться на поверхности воды.</a:t>
            </a:r>
          </a:p>
          <a:p>
            <a:r>
              <a:rPr lang="ru-RU" dirty="0" smtClean="0"/>
              <a:t>Чтобы научиться плавать правильно ,ребенок не должен бояться опускать голову в воду.</a:t>
            </a:r>
          </a:p>
          <a:p>
            <a:r>
              <a:rPr lang="ru-RU" dirty="0" smtClean="0"/>
              <a:t>Очки для плавания должны хорошо прилегать к личику.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Выбираем правильно очки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Наденьте на малыша очки и пусть он немного в них походит , посмотрит как бы другими глазами на окружающий мир . Это даст ему возможность привыкнуть к сдавливанию головы. </a:t>
            </a:r>
          </a:p>
          <a:p>
            <a:r>
              <a:rPr lang="ru-RU" dirty="0" smtClean="0"/>
              <a:t>Данный опыт также поможет адаптироваться и к резиновой шапочке ,тоже необходимой для плавания.</a:t>
            </a:r>
          </a:p>
          <a:p>
            <a:r>
              <a:rPr lang="ru-RU" dirty="0" smtClean="0"/>
              <a:t>Если сняв очки с ребенка ,вы увидели красные круги вокруг глаз ,не пугайтесь!!!!</a:t>
            </a:r>
          </a:p>
          <a:p>
            <a:r>
              <a:rPr lang="ru-RU" dirty="0" smtClean="0"/>
              <a:t>Очки просто присосались к коже за счет вакуума , а это значит ,что они подошли ребенку.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Учимся надевать резиновую шапочку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ЕЕ нужно надеть в раздевалке перед походом в душ.</a:t>
            </a:r>
          </a:p>
          <a:p>
            <a:r>
              <a:rPr lang="ru-RU" dirty="0" smtClean="0"/>
              <a:t>Надеть шапочку совсем не просто , так как трение резины и волос вызывает неприятные ощущения.</a:t>
            </a:r>
          </a:p>
          <a:p>
            <a:r>
              <a:rPr lang="ru-RU" dirty="0" smtClean="0"/>
              <a:t>Чтобы этого избежать: вложите обе руки во внутрь шапочки ,растяните ее в разные стороны и наденьте  шапочку на голову ,так чтобы волосы и ушки касались только ваши руки.</a:t>
            </a:r>
          </a:p>
          <a:p>
            <a:r>
              <a:rPr lang="ru-RU" dirty="0" smtClean="0"/>
              <a:t>Шапочка должна плотно и полностью облегать голову и закрыть ушки.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241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</vt:lpstr>
      <vt:lpstr>Советы родителям  </vt:lpstr>
      <vt:lpstr>Подготовка к первому уроку</vt:lpstr>
      <vt:lpstr> Выбираем правильно очки </vt:lpstr>
      <vt:lpstr>Учимся надевать резиновую шапочку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Admin</dc:creator>
  <cp:lastModifiedBy>Admin</cp:lastModifiedBy>
  <cp:revision>8</cp:revision>
  <dcterms:created xsi:type="dcterms:W3CDTF">2014-09-23T15:37:44Z</dcterms:created>
  <dcterms:modified xsi:type="dcterms:W3CDTF">2014-09-23T16:40:22Z</dcterms:modified>
</cp:coreProperties>
</file>