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77050" cy="10001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ADEABDA-DA93-403A-BECD-C6BD7718EF28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CCFE3D-A1CF-4F57-AF53-EFCF2D940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EABDA-DA93-403A-BECD-C6BD7718EF28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FE3D-A1CF-4F57-AF53-EFCF2D940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EABDA-DA93-403A-BECD-C6BD7718EF28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FE3D-A1CF-4F57-AF53-EFCF2D940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DEABDA-DA93-403A-BECD-C6BD7718EF28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CCFE3D-A1CF-4F57-AF53-EFCF2D940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ADEABDA-DA93-403A-BECD-C6BD7718EF28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CCFE3D-A1CF-4F57-AF53-EFCF2D940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EABDA-DA93-403A-BECD-C6BD7718EF28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FE3D-A1CF-4F57-AF53-EFCF2D940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EABDA-DA93-403A-BECD-C6BD7718EF28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FE3D-A1CF-4F57-AF53-EFCF2D940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DEABDA-DA93-403A-BECD-C6BD7718EF28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CCFE3D-A1CF-4F57-AF53-EFCF2D940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EABDA-DA93-403A-BECD-C6BD7718EF28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FE3D-A1CF-4F57-AF53-EFCF2D940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DEABDA-DA93-403A-BECD-C6BD7718EF28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CCFE3D-A1CF-4F57-AF53-EFCF2D940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DEABDA-DA93-403A-BECD-C6BD7718EF28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CCFE3D-A1CF-4F57-AF53-EFCF2D940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DEABDA-DA93-403A-BECD-C6BD7718EF28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CCFE3D-A1CF-4F57-AF53-EFCF2D940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0%D0%B9%D0%BB:Sydney_2000_Logo.svg" TargetMode="External"/><Relationship Id="rId13" Type="http://schemas.openxmlformats.org/officeDocument/2006/relationships/image" Target="../media/image8.png"/><Relationship Id="rId18" Type="http://schemas.openxmlformats.org/officeDocument/2006/relationships/hyperlink" Target="http://ru.wikipedia.org/wiki/%D0%97%D0%B8%D0%BC%D0%BD%D0%B8%D0%B5_%D0%9E%D0%BB%D0%B8%D0%BC%D0%BF%D0%B8%D0%B9%D1%81%D0%BA%D0%B8%D0%B5_%D0%B8%D0%B3%D1%80%D1%8B_2010" TargetMode="External"/><Relationship Id="rId26" Type="http://schemas.openxmlformats.org/officeDocument/2006/relationships/hyperlink" Target="http://ru.wikipedia.org/wiki/%D0%A4%D0%B0%D0%B9%D0%BB:Vancouver2010.svg" TargetMode="External"/><Relationship Id="rId3" Type="http://schemas.openxmlformats.org/officeDocument/2006/relationships/hyperlink" Target="http://ru.wikipedia.org/wiki/%D0%A1%D0%B8%D0%B4%D0%BD%D0%B5%D0%B9" TargetMode="External"/><Relationship Id="rId21" Type="http://schemas.openxmlformats.org/officeDocument/2006/relationships/hyperlink" Target="http://ru.wikipedia.org/wiki/%D0%A1%D0%BE%D1%87%D0%B8" TargetMode="External"/><Relationship Id="rId7" Type="http://schemas.openxmlformats.org/officeDocument/2006/relationships/hyperlink" Target="http://ru.wikipedia.org/wiki/%D0%9F%D0%B5%D0%BA%D0%B8%D0%BD" TargetMode="External"/><Relationship Id="rId12" Type="http://schemas.openxmlformats.org/officeDocument/2006/relationships/hyperlink" Target="http://ru.wikipedia.org/wiki/%D0%A4%D0%B0%D0%B9%D0%BB:Beijing_2008_Olympics_logo.svg" TargetMode="External"/><Relationship Id="rId17" Type="http://schemas.openxmlformats.org/officeDocument/2006/relationships/hyperlink" Target="http://ru.wikipedia.org/wiki/%D0%A2%D1%83%D1%80%D0%B8%D0%BD" TargetMode="External"/><Relationship Id="rId25" Type="http://schemas.openxmlformats.org/officeDocument/2006/relationships/image" Target="../media/image10.gif"/><Relationship Id="rId2" Type="http://schemas.openxmlformats.org/officeDocument/2006/relationships/hyperlink" Target="http://ru.wikipedia.org/wiki/%D0%9B%D0%B5%D1%82%D0%BD%D0%B8%D0%B5_%D0%9E%D0%BB%D0%B8%D0%BC%D0%BF%D0%B8%D0%B9%D1%81%D0%BA%D0%B8%D0%B5_%D0%B8%D0%B3%D1%80%D1%8B_2000" TargetMode="External"/><Relationship Id="rId16" Type="http://schemas.openxmlformats.org/officeDocument/2006/relationships/hyperlink" Target="http://ru.wikipedia.org/wiki/%D0%97%D0%B8%D0%BC%D0%BD%D0%B8%D0%B5_%D0%9E%D0%BB%D0%B8%D0%BC%D0%BF%D0%B8%D0%B9%D1%81%D0%BA%D0%B8%D0%B5_%D0%B8%D0%B3%D1%80%D1%8B_2006" TargetMode="External"/><Relationship Id="rId20" Type="http://schemas.openxmlformats.org/officeDocument/2006/relationships/hyperlink" Target="http://ru.wikipedia.org/wiki/%D0%97%D0%B8%D0%BC%D0%BD%D0%B8%D0%B5_%D0%9E%D0%BB%D0%B8%D0%BC%D0%BF%D0%B8%D0%B9%D1%81%D0%BA%D0%B8%D0%B5_%D0%B8%D0%B3%D1%80%D1%8B_20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B%D0%B5%D1%82%D0%BD%D0%B8%D0%B5_%D0%9E%D0%BB%D0%B8%D0%BC%D0%BF%D0%B8%D0%B9%D1%81%D0%BA%D0%B8%D0%B5_%D0%B8%D0%B3%D1%80%D1%8B_2008" TargetMode="External"/><Relationship Id="rId11" Type="http://schemas.openxmlformats.org/officeDocument/2006/relationships/image" Target="../media/image7.png"/><Relationship Id="rId24" Type="http://schemas.openxmlformats.org/officeDocument/2006/relationships/hyperlink" Target="http://ru.wikipedia.org/wiki/%D0%A4%D0%B0%D0%B9%D0%BB:Torino_2006_logo.gif" TargetMode="External"/><Relationship Id="rId5" Type="http://schemas.openxmlformats.org/officeDocument/2006/relationships/hyperlink" Target="http://ru.wikipedia.org/wiki/%D0%90%D1%84%D0%B8%D0%BD%D1%8B" TargetMode="External"/><Relationship Id="rId15" Type="http://schemas.openxmlformats.org/officeDocument/2006/relationships/hyperlink" Target="http://ru.wikipedia.org/wiki/%D0%A1%D0%BE%D0%BB%D1%82-%D0%9B%D0%B5%D0%B9%D0%BA-%D0%A1%D0%B8%D1%82%D0%B8" TargetMode="External"/><Relationship Id="rId23" Type="http://schemas.openxmlformats.org/officeDocument/2006/relationships/image" Target="../media/image9.jpeg"/><Relationship Id="rId28" Type="http://schemas.openxmlformats.org/officeDocument/2006/relationships/image" Target="../media/image12.jpeg"/><Relationship Id="rId10" Type="http://schemas.openxmlformats.org/officeDocument/2006/relationships/hyperlink" Target="http://ru.wikipedia.org/wiki/%D0%A4%D0%B0%D0%B9%D0%BB:Athens_2004_logo.svg" TargetMode="External"/><Relationship Id="rId19" Type="http://schemas.openxmlformats.org/officeDocument/2006/relationships/hyperlink" Target="http://ru.wikipedia.org/wiki/%D0%92%D0%B0%D0%BD%D0%BA%D1%83%D0%B2%D0%B5%D1%80" TargetMode="External"/><Relationship Id="rId4" Type="http://schemas.openxmlformats.org/officeDocument/2006/relationships/hyperlink" Target="http://ru.wikipedia.org/wiki/%D0%9B%D0%B5%D1%82%D0%BD%D0%B8%D0%B5_%D0%9E%D0%BB%D0%B8%D0%BC%D0%BF%D0%B8%D0%B9%D1%81%D0%BA%D0%B8%D0%B5_%D0%B8%D0%B3%D1%80%D1%8B_2004" TargetMode="External"/><Relationship Id="rId9" Type="http://schemas.openxmlformats.org/officeDocument/2006/relationships/image" Target="../media/image6.png"/><Relationship Id="rId14" Type="http://schemas.openxmlformats.org/officeDocument/2006/relationships/hyperlink" Target="http://ru.wikipedia.org/wiki/%D0%97%D0%B8%D0%BC%D0%BD%D0%B8%D0%B5_%D0%9E%D0%BB%D0%B8%D0%BC%D0%BF%D0%B8%D0%B9%D1%81%D0%BA%D0%B8%D0%B5_%D0%B8%D0%B3%D1%80%D1%8B_2002" TargetMode="External"/><Relationship Id="rId22" Type="http://schemas.openxmlformats.org/officeDocument/2006/relationships/hyperlink" Target="http://ru.wikipedia.org/wiki/%D0%A4%D0%B0%D0%B9%D0%BB:2002W_emblem_b.jpg" TargetMode="External"/><Relationship Id="rId27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357422" y="214290"/>
            <a:ext cx="52863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ОЛИМПИЙСКИЕ ИГРЫ 2014 ГОДА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9697" name="Рисунок 2" descr="sochi2014[2].jpg"/>
          <p:cNvPicPr>
            <a:picLocks noChangeAspect="1" noChangeArrowheads="1"/>
          </p:cNvPicPr>
          <p:nvPr/>
        </p:nvPicPr>
        <p:blipFill>
          <a:blip r:embed="rId2" cstate="print"/>
          <a:srcRect l="26237" r="27228"/>
          <a:stretch>
            <a:fillRect/>
          </a:stretch>
        </p:blipFill>
        <p:spPr bwMode="auto">
          <a:xfrm>
            <a:off x="6858016" y="785794"/>
            <a:ext cx="1790700" cy="5267325"/>
          </a:xfrm>
          <a:prstGeom prst="rect">
            <a:avLst/>
          </a:prstGeom>
          <a:noFill/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714612" y="1071546"/>
            <a:ext cx="3412409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Наилучших Россия зовёт в лучший край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спортивных экзаменов в Сочи.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Олимпиец, ты если играешь – играй,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 страны были радостны очи. 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Хорошо, что становятся люди дружней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Соревнуясь, с рекордами споря…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Олимпийские игры ликующих дней,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Торжествуйте у Чёрного моря! 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Олимпийские игры на снежных горах –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и климат, как в сказке.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 коньках, да и в лыжах, в хоккейных голах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Расцветают новейшие краски…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Здоровью спортсменов полезен контраст, –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Чемпионы же духом, как тигры…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дельфины приветствуют ласкою ласт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Зимние Олимпийские игры. 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928662" y="214290"/>
            <a:ext cx="678657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9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Олимпийские кольца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Это официальная эмблема Олимпийских Игр. Эмблема состоит из пяти сцепленных между собой колец (кругов). Разработан этот символ самим основателем современных Олимпийских Игр — бароном Пьером де Кубертеном в 1913 году. Идея была им взята из изображений подобных колец на древнегреческих предметах.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Существует неподтвержденная версия, что 5 колец Пьер де Кубертен связывал с пятью частями света: Европа —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Америка —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красный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Азия —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CC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жёлтый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Африка —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чёрный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Австралия —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зелёный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На флаге любого государства мира присутствует по крайней мере один цвет из представленных на эмблеме.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7649" name="Рисунок 2" descr="http://taina-simvola.ru/wp-includes/js/tinymce/plugins/wordpress/img/tran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9525" cy="95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00100" y="357166"/>
            <a:ext cx="6849952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>
                  <a:solidFill>
                    <a:srgbClr val="C00000"/>
                  </a:solidFill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Олимпийские  кольца</a:t>
            </a:r>
            <a:endParaRPr lang="ru-RU" sz="4400" b="1" cap="none" spc="0" dirty="0">
              <a:ln>
                <a:solidFill>
                  <a:srgbClr val="C00000"/>
                </a:solidFill>
              </a:ln>
              <a:solidFill>
                <a:schemeClr val="accent3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7" name="Рисунок 6" descr="1fed111839f8c499cd9a4360e6e27bb5[1].jpg"/>
          <p:cNvPicPr>
            <a:picLocks noChangeAspect="1"/>
          </p:cNvPicPr>
          <p:nvPr/>
        </p:nvPicPr>
        <p:blipFill>
          <a:blip r:embed="rId3" cstate="print"/>
          <a:srcRect t="11538" b="11538"/>
          <a:stretch>
            <a:fillRect/>
          </a:stretch>
        </p:blipFill>
        <p:spPr>
          <a:xfrm>
            <a:off x="3643306" y="5214950"/>
            <a:ext cx="1857388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00034" y="285728"/>
            <a:ext cx="78581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70707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70707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>
              <a:solidFill>
                <a:srgbClr val="070707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70707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>
              <a:solidFill>
                <a:srgbClr val="070707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70707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7070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Современные Олимпийские Игры, которые мы видим сегодня, были придуманы Французом, Пьером де Кубертеном, который был вдохновлен Олимпийскими фестивалями и решил восстановить игры. Много попыток были сделаны восстановить игры, но усилия Кубертена принесли плоды в конце 19-ого столетия, только из-за его явного постоянства. В конечном счете, Международный Олимпийский Комитет был основан в 1894, и первые современные Олимпийские Игры были проведены два года спустя в 1896 в Афинах.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500042"/>
            <a:ext cx="75989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История  олимпийских  игр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7" name="Рисунок 6" descr="olympia-vectors[1].jpg"/>
          <p:cNvPicPr>
            <a:picLocks noChangeAspect="1"/>
          </p:cNvPicPr>
          <p:nvPr/>
        </p:nvPicPr>
        <p:blipFill>
          <a:blip r:embed="rId2" cstate="print"/>
          <a:srcRect r="48201"/>
          <a:stretch>
            <a:fillRect/>
          </a:stretch>
        </p:blipFill>
        <p:spPr>
          <a:xfrm>
            <a:off x="3071802" y="3429000"/>
            <a:ext cx="2786082" cy="2765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2357430"/>
          <a:ext cx="2857520" cy="3214710"/>
        </p:xfrm>
        <a:graphic>
          <a:graphicData uri="http://schemas.openxmlformats.org/drawingml/2006/table">
            <a:tbl>
              <a:tblPr/>
              <a:tblGrid>
                <a:gridCol w="1078597"/>
                <a:gridCol w="805726"/>
                <a:gridCol w="973197"/>
              </a:tblGrid>
              <a:tr h="1143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2" tooltip="Летние Олимпийские игры 2000"/>
                        </a:rPr>
                        <a:t>Летние Олимпийские игры 2000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007" marR="20007" marT="6252" marB="62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3" tooltip="Сидней"/>
                        </a:rPr>
                        <a:t>Сидней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007" marR="20007" marT="6252" marB="62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07" marR="20007" marT="6252" marB="62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4" tooltip="Летние Олимпийские игры 2004"/>
                        </a:rPr>
                        <a:t>Летние Олимпийские игры 2004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007" marR="20007" marT="6252" marB="62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5" tooltip="Афины"/>
                        </a:rPr>
                        <a:t>Афины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007" marR="20007" marT="6252" marB="62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07" marR="20007" marT="6252" marB="62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6" tooltip="Летние Олимпийские игры 2008"/>
                        </a:rPr>
                        <a:t>Летние Олимпийские игры 2008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007" marR="20007" marT="6252" marB="62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7" tooltip="Пекин"/>
                        </a:rPr>
                        <a:t>Пекин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007" marR="20007" marT="6252" marB="62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07" marR="20007" marT="6252" marB="625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5603" name="Рисунок 22" descr="Sydney 2000 Logo.sv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7488" y="2500306"/>
            <a:ext cx="642942" cy="795641"/>
          </a:xfrm>
          <a:prstGeom prst="rect">
            <a:avLst/>
          </a:prstGeom>
          <a:noFill/>
        </p:spPr>
      </p:pic>
      <p:pic>
        <p:nvPicPr>
          <p:cNvPr id="25602" name="Рисунок 23" descr="Athens 2004 logo.sv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928926" y="3643314"/>
            <a:ext cx="500066" cy="714379"/>
          </a:xfrm>
          <a:prstGeom prst="rect">
            <a:avLst/>
          </a:prstGeom>
          <a:noFill/>
        </p:spPr>
      </p:pic>
      <p:pic>
        <p:nvPicPr>
          <p:cNvPr id="25601" name="Рисунок 24" descr="Beijing 2008 Olympics logo.sv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57488" y="4643446"/>
            <a:ext cx="571504" cy="778674"/>
          </a:xfrm>
          <a:prstGeom prst="rect">
            <a:avLst/>
          </a:prstGeom>
          <a:noFill/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14810" y="2357430"/>
          <a:ext cx="4071966" cy="3249125"/>
        </p:xfrm>
        <a:graphic>
          <a:graphicData uri="http://schemas.openxmlformats.org/drawingml/2006/table">
            <a:tbl>
              <a:tblPr/>
              <a:tblGrid>
                <a:gridCol w="1566140"/>
                <a:gridCol w="1252913"/>
                <a:gridCol w="1252913"/>
              </a:tblGrid>
              <a:tr h="983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14" tooltip="Зимние Олимпийские игры 2002"/>
                        </a:rPr>
                        <a:t>Зимние Олимпийские игры 2002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 err="1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15" tooltip="Солт-Лейк-Сити"/>
                        </a:rPr>
                        <a:t>Солт-Лейк-Сити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16" tooltip="Зимние Олимпийские игры 2006"/>
                        </a:rPr>
                        <a:t>Зимние Олимпийские игры 2006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17" tooltip="Турин"/>
                        </a:rPr>
                        <a:t>Турин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18" tooltip="Зимние Олимпийские игры 2010"/>
                        </a:rPr>
                        <a:t>Зимние Олимпийские игры 2010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19" tooltip="Ванкувер"/>
                        </a:rPr>
                        <a:t>Ванкувер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20" tooltip="Зимние Олимпийские игры 2014"/>
                        </a:rPr>
                        <a:t>Зимние Олимпийские игры 2014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21" tooltip="Сочи"/>
                        </a:rPr>
                        <a:t>Сочи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5606" name="Рисунок 41" descr="2002W emblem b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286644" y="2428869"/>
            <a:ext cx="642942" cy="602758"/>
          </a:xfrm>
          <a:prstGeom prst="rect">
            <a:avLst/>
          </a:prstGeom>
          <a:noFill/>
        </p:spPr>
      </p:pic>
      <p:pic>
        <p:nvPicPr>
          <p:cNvPr id="25605" name="Рисунок 42" descr="Torino 2006 logo.gif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286644" y="3357562"/>
            <a:ext cx="571504" cy="585792"/>
          </a:xfrm>
          <a:prstGeom prst="rect">
            <a:avLst/>
          </a:prstGeom>
          <a:noFill/>
        </p:spPr>
      </p:pic>
      <p:pic>
        <p:nvPicPr>
          <p:cNvPr id="25604" name="Рисунок 43" descr="Vancouver2010.svg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7358082" y="4071942"/>
            <a:ext cx="412425" cy="500066"/>
          </a:xfrm>
          <a:prstGeom prst="rect">
            <a:avLst/>
          </a:prstGeom>
          <a:noFill/>
        </p:spPr>
      </p:pic>
      <p:pic>
        <p:nvPicPr>
          <p:cNvPr id="13" name="Рисунок 2" descr="sochi2014[2].jpg"/>
          <p:cNvPicPr>
            <a:picLocks noChangeAspect="1" noChangeArrowheads="1"/>
          </p:cNvPicPr>
          <p:nvPr/>
        </p:nvPicPr>
        <p:blipFill>
          <a:blip r:embed="rId28" cstate="print"/>
          <a:srcRect l="26237" r="27228"/>
          <a:stretch>
            <a:fillRect/>
          </a:stretch>
        </p:blipFill>
        <p:spPr bwMode="auto">
          <a:xfrm>
            <a:off x="7358082" y="4786322"/>
            <a:ext cx="428628" cy="642943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642910" y="1357298"/>
            <a:ext cx="316982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Эмблемы  летних  олимпийских игр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43438" y="1357298"/>
            <a:ext cx="316982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Эмблемы  зимних олимпийских игр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8662" y="214290"/>
            <a:ext cx="671517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Эмблемы  олимпийских  игр  2000 – 2012 г. г.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delphin1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1500174"/>
            <a:ext cx="3857652" cy="48187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357290" y="285728"/>
            <a:ext cx="61436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2 </a:t>
            </a:r>
            <a:r>
              <a:rPr lang="ru-RU" sz="2400" b="1" dirty="0">
                <a:solidFill>
                  <a:srgbClr val="C00000"/>
                </a:solidFill>
              </a:rPr>
              <a:t>марта </a:t>
            </a:r>
            <a:r>
              <a:rPr lang="ru-RU" sz="2400" b="1" dirty="0" smtClean="0">
                <a:solidFill>
                  <a:srgbClr val="C00000"/>
                </a:solidFill>
              </a:rPr>
              <a:t> 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сочинцы </a:t>
            </a:r>
            <a:r>
              <a:rPr lang="ru-RU" dirty="0"/>
              <a:t>выбирали президента и </a:t>
            </a:r>
            <a:r>
              <a:rPr lang="ru-RU" dirty="0" smtClean="0"/>
              <a:t>талисман </a:t>
            </a:r>
          </a:p>
          <a:p>
            <a:pPr algn="ctr"/>
            <a:r>
              <a:rPr lang="ru-RU" dirty="0" smtClean="0"/>
              <a:t>Олимпийских </a:t>
            </a:r>
            <a:r>
              <a:rPr lang="ru-RU" dirty="0"/>
              <a:t>игр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85918" y="857232"/>
            <a:ext cx="528641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26.04.2012 г.</a:t>
            </a:r>
            <a:endParaRPr kumimoji="0" lang="ru-RU" sz="3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В нашем саду проходило спортивное мероприятие </a:t>
            </a:r>
            <a:r>
              <a:rPr kumimoji="0" lang="ru-RU" sz="28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Путешествуя </a:t>
            </a:r>
            <a:r>
              <a:rPr kumimoji="0" lang="ru-RU" sz="28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играем</a:t>
            </a:r>
            <a:r>
              <a:rPr kumimoji="0" lang="ru-RU" sz="28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Участники   родители и дети подготовительной   группы.</a:t>
            </a:r>
            <a:endParaRPr kumimoji="0" lang="ru-RU" sz="1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5" name="Рисунок 4" descr="Изображение 001.jp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rcRect l="22291" t="55051" r="49048" b="8327"/>
          <a:stretch>
            <a:fillRect/>
          </a:stretch>
        </p:blipFill>
        <p:spPr>
          <a:xfrm>
            <a:off x="357158" y="1142984"/>
            <a:ext cx="1285884" cy="2071702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6" name="Рисунок 5" descr="1218097466_pic_id61654[1].jpg"/>
          <p:cNvPicPr>
            <a:picLocks noChangeAspect="1"/>
          </p:cNvPicPr>
          <p:nvPr/>
        </p:nvPicPr>
        <p:blipFill>
          <a:blip r:embed="rId3" cstate="print"/>
          <a:srcRect l="14375" t="32500" r="11562" b="18750"/>
          <a:stretch>
            <a:fillRect/>
          </a:stretch>
        </p:blipFill>
        <p:spPr>
          <a:xfrm>
            <a:off x="1643042" y="3786190"/>
            <a:ext cx="5643602" cy="2786082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8" name="Рисунок 7" descr="Изображение 001.jp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rcRect l="50951" t="55051" r="20388" b="8327"/>
          <a:stretch>
            <a:fillRect/>
          </a:stretch>
        </p:blipFill>
        <p:spPr>
          <a:xfrm>
            <a:off x="7143768" y="1142984"/>
            <a:ext cx="1285884" cy="2071702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285984" y="3143248"/>
            <a:ext cx="43577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Это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5-е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малые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Олимпийские  игры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нашего  сада.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752288" y="838992"/>
            <a:ext cx="528641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26.04.2012 г.</a:t>
            </a:r>
            <a:endParaRPr kumimoji="0" lang="ru-RU" sz="3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В нашем саду проходило спортивное мероприятие </a:t>
            </a:r>
            <a:r>
              <a:rPr kumimoji="0" lang="ru-RU" sz="28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Путешествуя </a:t>
            </a:r>
            <a:r>
              <a:rPr kumimoji="0" lang="ru-RU" sz="28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играем</a:t>
            </a:r>
            <a:r>
              <a:rPr kumimoji="0" lang="ru-RU" sz="2800" b="1" i="0" u="none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Участники   родители и дети подготовительной   группы.</a:t>
            </a:r>
            <a:endParaRPr kumimoji="0" lang="ru-RU" sz="1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37974" y="196050"/>
            <a:ext cx="57864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Муниципальное дошкольное образовательное  бюджетное учреждение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детский сад № 7 комбинированного вида города Свободного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pic>
        <p:nvPicPr>
          <p:cNvPr id="11" name="Рисунок 10" descr="Изображение 001.jpg"/>
          <p:cNvPicPr>
            <a:picLocks noChangeAspect="1"/>
          </p:cNvPicPr>
          <p:nvPr/>
        </p:nvPicPr>
        <p:blipFill>
          <a:blip r:embed="rId4" cstate="email">
            <a:lum contrast="30000"/>
          </a:blip>
          <a:srcRect/>
          <a:stretch>
            <a:fillRect/>
          </a:stretch>
        </p:blipFill>
        <p:spPr>
          <a:xfrm>
            <a:off x="323528" y="1124744"/>
            <a:ext cx="1285884" cy="2071702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12" name="Рисунок 11" descr="1218097466_pic_id61654[1]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1609412" y="3767950"/>
            <a:ext cx="5643602" cy="2786082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13" name="Рисунок 12" descr="Изображение 001.jpg"/>
          <p:cNvPicPr>
            <a:picLocks noChangeAspect="1"/>
          </p:cNvPicPr>
          <p:nvPr/>
        </p:nvPicPr>
        <p:blipFill>
          <a:blip r:embed="rId6" cstate="email">
            <a:lum contrast="30000"/>
          </a:blip>
          <a:srcRect/>
          <a:stretch>
            <a:fillRect/>
          </a:stretch>
        </p:blipFill>
        <p:spPr>
          <a:xfrm>
            <a:off x="7110138" y="1124744"/>
            <a:ext cx="1285884" cy="2071702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252354" y="3125008"/>
            <a:ext cx="43577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Это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5-е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малые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Олимпийские  игры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нашего  сада.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143108" y="285728"/>
            <a:ext cx="4071966" cy="621510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54174875_3385[1].gif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 flipH="1">
            <a:off x="2357422" y="928670"/>
            <a:ext cx="3058953" cy="39290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2500298" y="5286388"/>
            <a:ext cx="3500462" cy="11430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all" spc="0" dirty="0" smtClean="0">
                <a:ln w="9000" cmpd="sng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ru-RU" sz="2000" b="1" cap="all" spc="0" dirty="0" smtClean="0">
                <a:ln w="9000" cmpd="sng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Талисман</a:t>
            </a:r>
            <a:r>
              <a:rPr lang="en-US" sz="2000" b="1" cap="all" spc="0" dirty="0" smtClean="0">
                <a:ln w="9000" cmpd="sng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b="1" cap="all" spc="0" dirty="0" smtClean="0">
                <a:ln w="9000" cmpd="sng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spc="0" dirty="0" smtClean="0">
                <a:ln w="9000" cmpd="sng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</a:t>
            </a:r>
            <a:r>
              <a:rPr lang="ru-RU" sz="2000" b="1" cap="all" spc="0" dirty="0" smtClean="0">
                <a:ln w="9000" cmpd="sng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2000" b="1" cap="all" spc="0" dirty="0" smtClean="0">
                <a:ln w="9000" cmpd="sng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олимпийских  </a:t>
            </a:r>
            <a:endParaRPr lang="en-US" sz="2000" b="1" cap="all" spc="0" dirty="0" smtClean="0">
              <a:ln w="9000" cmpd="sng">
                <a:solidFill>
                  <a:srgbClr val="00B05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20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ru-RU" sz="2000" b="1" cap="all" spc="0" dirty="0" smtClean="0">
                <a:ln w="9000" cmpd="sng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весенних </a:t>
            </a:r>
            <a:r>
              <a:rPr lang="en-US" sz="2000" b="1" cap="all" spc="0" dirty="0" smtClean="0">
                <a:ln w="9000" cmpd="sng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b="1" cap="all" spc="0" dirty="0" smtClean="0">
                <a:ln w="9000" cmpd="sng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игр      </a:t>
            </a:r>
            <a:r>
              <a:rPr lang="en-US" sz="2000" b="1" cap="all" spc="0" dirty="0" smtClean="0">
                <a:ln w="9000" cmpd="sng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2000" b="1" cap="all" spc="0" dirty="0">
              <a:ln w="9000" cmpd="sng">
                <a:solidFill>
                  <a:srgbClr val="00B05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285984" y="1785926"/>
            <a:ext cx="1214446" cy="1143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Арка 5"/>
          <p:cNvSpPr/>
          <p:nvPr/>
        </p:nvSpPr>
        <p:spPr>
          <a:xfrm rot="2726808" flipV="1">
            <a:off x="2256307" y="2004430"/>
            <a:ext cx="1289502" cy="657236"/>
          </a:xfrm>
          <a:prstGeom prst="blockArc">
            <a:avLst>
              <a:gd name="adj1" fmla="val 11172004"/>
              <a:gd name="adj2" fmla="val 21239087"/>
              <a:gd name="adj3" fmla="val 3713"/>
            </a:avLst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 rot="2726808" flipV="1">
            <a:off x="2481904" y="1834611"/>
            <a:ext cx="1213882" cy="657236"/>
          </a:xfrm>
          <a:prstGeom prst="blockArc">
            <a:avLst>
              <a:gd name="adj1" fmla="val 11236015"/>
              <a:gd name="adj2" fmla="val 21370894"/>
              <a:gd name="adj3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43174" y="285728"/>
            <a:ext cx="3122971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1200" b="1" cap="none" spc="0" dirty="0" smtClean="0">
                <a:ln/>
                <a:solidFill>
                  <a:schemeClr val="accent3"/>
                </a:solidFill>
                <a:effectLst/>
              </a:rPr>
              <a:t>МДОБУ </a:t>
            </a:r>
            <a:r>
              <a:rPr lang="ru-RU" sz="1200" b="1" cap="none" spc="0" dirty="0" err="1" smtClean="0">
                <a:ln/>
                <a:solidFill>
                  <a:schemeClr val="accent3"/>
                </a:solidFill>
                <a:effectLst/>
              </a:rPr>
              <a:t>д</a:t>
            </a:r>
            <a:r>
              <a:rPr lang="ru-RU" sz="1200" b="1" cap="none" spc="0" dirty="0" smtClean="0">
                <a:ln/>
                <a:solidFill>
                  <a:schemeClr val="accent3"/>
                </a:solidFill>
                <a:effectLst/>
              </a:rPr>
              <a:t>/с №7 г. Свободный - 2012</a:t>
            </a:r>
            <a:endParaRPr lang="ru-RU" sz="1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9" name="Рисунок 18" descr="sochi2014[2].jpg"/>
          <p:cNvPicPr>
            <a:picLocks noChangeAspect="1"/>
          </p:cNvPicPr>
          <p:nvPr/>
        </p:nvPicPr>
        <p:blipFill>
          <a:blip r:embed="rId3" cstate="print"/>
          <a:srcRect l="25990" t="79286" r="29455"/>
          <a:stretch>
            <a:fillRect/>
          </a:stretch>
        </p:blipFill>
        <p:spPr>
          <a:xfrm>
            <a:off x="3714744" y="571480"/>
            <a:ext cx="857256" cy="345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642918"/>
            <a:ext cx="7215238" cy="5143536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1214422"/>
            <a:ext cx="525207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Книга</a:t>
            </a:r>
          </a:p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«Олимпийские  игры»</a:t>
            </a:r>
            <a:endParaRPr lang="ru-RU" sz="3600" b="1" dirty="0">
              <a:ln/>
              <a:solidFill>
                <a:schemeClr val="accent3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3571876"/>
            <a:ext cx="2286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автор: инструктор  по  </a:t>
            </a:r>
            <a:r>
              <a:rPr lang="ru-RU" sz="1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</a:t>
            </a:r>
            <a:r>
              <a:rPr lang="ru-RU" sz="1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/к  </a:t>
            </a:r>
          </a:p>
          <a:p>
            <a:pPr algn="ctr"/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r>
              <a:rPr lang="ru-RU" sz="1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МДОБУ </a:t>
            </a:r>
            <a:r>
              <a:rPr lang="ru-RU" sz="1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1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/с № 7</a:t>
            </a:r>
          </a:p>
          <a:p>
            <a:pPr algn="ctr"/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г. Свободного </a:t>
            </a:r>
          </a:p>
          <a:p>
            <a:pPr algn="ctr"/>
            <a:r>
              <a:rPr lang="ru-RU" sz="1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А.А. Холодная </a:t>
            </a:r>
            <a:endParaRPr lang="ru-RU" sz="1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5072074"/>
            <a:ext cx="15136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г. Свободный  </a:t>
            </a:r>
          </a:p>
          <a:p>
            <a:pPr algn="ctr"/>
            <a:r>
              <a:rPr lang="ru-RU" sz="1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2012 г.</a:t>
            </a:r>
            <a:endParaRPr lang="ru-RU" sz="1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150</TotalTime>
  <Words>386</Words>
  <Application>Microsoft Office PowerPoint</Application>
  <PresentationFormat>Экран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все-все</dc:creator>
  <cp:lastModifiedBy>1</cp:lastModifiedBy>
  <cp:revision>21</cp:revision>
  <dcterms:created xsi:type="dcterms:W3CDTF">2012-04-20T10:05:05Z</dcterms:created>
  <dcterms:modified xsi:type="dcterms:W3CDTF">2012-05-04T09:35:31Z</dcterms:modified>
</cp:coreProperties>
</file>