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0" r:id="rId9"/>
    <p:sldId id="267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654" autoAdjust="0"/>
  </p:normalViewPr>
  <p:slideViewPr>
    <p:cSldViewPr>
      <p:cViewPr>
        <p:scale>
          <a:sx n="95" d="100"/>
          <a:sy n="95" d="100"/>
        </p:scale>
        <p:origin x="235" y="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01900-DCEA-4B88-8DC9-43C2D7D1E95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CC0FD-151C-43F9-9417-CD347DA0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CC0FD-151C-43F9-9417-CD347DA03B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>
                <a:alpha val="60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ECC7-178F-46D0-A196-81350B7E70DA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C8BC-F982-4D62-BD94-9BA7CBD8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Обучение детей ходьбе </a:t>
            </a:r>
            <a:br>
              <a:rPr lang="ru-RU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на лыжах</a:t>
            </a:r>
            <a:endParaRPr lang="ru-RU" sz="53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645024"/>
            <a:ext cx="6696744" cy="266429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Инструктор по физическому воспитанию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ГБДОУ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/с № 202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Выборгского района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Санкт-Петербурга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Алексеева Е. 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Комплекс обучающих упражнений: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397001"/>
          <a:ext cx="8064896" cy="4912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448"/>
                <a:gridCol w="4032448"/>
              </a:tblGrid>
              <a:tr h="395425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8064">
                <a:tc>
                  <a:txBody>
                    <a:bodyPr/>
                    <a:lstStyle/>
                    <a:p>
                      <a:pPr lvl="0"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Пружинка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Подъем правой и левой согнутой ноги с лыжей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Дети на лыжах0004.tif"/>
          <p:cNvPicPr>
            <a:picLocks noChangeAspect="1"/>
          </p:cNvPicPr>
          <p:nvPr/>
        </p:nvPicPr>
        <p:blipFill>
          <a:blip r:embed="rId2" cstate="print"/>
          <a:srcRect l="28844" t="3801" r="7689" b="56300"/>
          <a:stretch>
            <a:fillRect/>
          </a:stretch>
        </p:blipFill>
        <p:spPr>
          <a:xfrm>
            <a:off x="5786446" y="2762245"/>
            <a:ext cx="1884748" cy="1727686"/>
          </a:xfrm>
          <a:prstGeom prst="rect">
            <a:avLst/>
          </a:prstGeom>
        </p:spPr>
      </p:pic>
      <p:pic>
        <p:nvPicPr>
          <p:cNvPr id="10" name="Рисунок 9" descr="Дети на лыжах0004.tif"/>
          <p:cNvPicPr>
            <a:picLocks noChangeAspect="1"/>
          </p:cNvPicPr>
          <p:nvPr/>
        </p:nvPicPr>
        <p:blipFill>
          <a:blip r:embed="rId3" cstate="print"/>
          <a:srcRect l="13733" t="56300" r="3155" b="2751"/>
          <a:stretch>
            <a:fillRect/>
          </a:stretch>
        </p:blipFill>
        <p:spPr>
          <a:xfrm>
            <a:off x="1428728" y="2753586"/>
            <a:ext cx="2429462" cy="1722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Комплекс обучающих упражнений: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397000"/>
          <a:ext cx="8352928" cy="5276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  <a:gridCol w="4176464"/>
              </a:tblGrid>
              <a:tr h="329317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19145">
                <a:tc>
                  <a:txBody>
                    <a:bodyPr/>
                    <a:lstStyle/>
                    <a:p>
                      <a:pPr lvl="0"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Шаг в сторону правой и левой ногой (лыжи параллельны)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исходного положения лыжника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SAM_0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643182"/>
            <a:ext cx="2136648" cy="1602486"/>
          </a:xfrm>
          <a:prstGeom prst="rect">
            <a:avLst/>
          </a:prstGeom>
        </p:spPr>
      </p:pic>
      <p:pic>
        <p:nvPicPr>
          <p:cNvPr id="6146" name="Picture 2" descr="D:\Мои документы\Фотографии\Лыжи фото\SAM_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696760"/>
            <a:ext cx="2214577" cy="1660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Комплекс обучающих упражнений: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397000"/>
          <a:ext cx="8424936" cy="499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/>
                <a:gridCol w="4212468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Ходьба вперед по прямой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SAM_0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286124"/>
            <a:ext cx="2177496" cy="1633122"/>
          </a:xfrm>
          <a:prstGeom prst="rect">
            <a:avLst/>
          </a:prstGeom>
        </p:spPr>
      </p:pic>
      <p:pic>
        <p:nvPicPr>
          <p:cNvPr id="7" name="Рисунок 6" descr="SAM_0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286124"/>
            <a:ext cx="2162900" cy="162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Комплекс обучающих упражнений: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397000"/>
          <a:ext cx="8352928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Ходьба скользящим шагом с палками (разноименная работа рук и ног)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Скольжение на лыжах, отталкиваясь двумя палками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SAM_0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464586"/>
            <a:ext cx="2404540" cy="1803405"/>
          </a:xfrm>
          <a:prstGeom prst="rect">
            <a:avLst/>
          </a:prstGeom>
        </p:spPr>
      </p:pic>
      <p:pic>
        <p:nvPicPr>
          <p:cNvPr id="7" name="Рисунок 6" descr="SAM_0961.JPG"/>
          <p:cNvPicPr>
            <a:picLocks noChangeAspect="1"/>
          </p:cNvPicPr>
          <p:nvPr/>
        </p:nvPicPr>
        <p:blipFill>
          <a:blip r:embed="rId3" cstate="print"/>
          <a:srcRect t="27885" r="46910" b="9909"/>
          <a:stretch>
            <a:fillRect/>
          </a:stretch>
        </p:blipFill>
        <p:spPr>
          <a:xfrm>
            <a:off x="5572132" y="2305474"/>
            <a:ext cx="2243648" cy="197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Комплекс обучающих упражнений: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397000"/>
          <a:ext cx="8496944" cy="515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Подъем на горку  «лесенкой» с помощью палок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Спуск с горки, оттолкнувшись палками,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полуприседе</a:t>
                      </a: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SAM_0976.JPG"/>
          <p:cNvPicPr>
            <a:picLocks noChangeAspect="1"/>
          </p:cNvPicPr>
          <p:nvPr/>
        </p:nvPicPr>
        <p:blipFill>
          <a:blip r:embed="rId2" cstate="print"/>
          <a:srcRect l="53004" b="29328"/>
          <a:stretch>
            <a:fillRect/>
          </a:stretch>
        </p:blipFill>
        <p:spPr>
          <a:xfrm>
            <a:off x="1943551" y="3643314"/>
            <a:ext cx="1728450" cy="1949410"/>
          </a:xfrm>
          <a:prstGeom prst="rect">
            <a:avLst/>
          </a:prstGeom>
        </p:spPr>
      </p:pic>
      <p:pic>
        <p:nvPicPr>
          <p:cNvPr id="5" name="Рисунок 4" descr="SAM_0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643182"/>
            <a:ext cx="1901941" cy="142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 и забавы на лыжах: 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dirty="0" smtClean="0"/>
              <a:t>Старшая  группа</a:t>
            </a:r>
          </a:p>
          <a:p>
            <a:pPr indent="0" algn="just">
              <a:buNone/>
            </a:pPr>
            <a:r>
              <a:rPr lang="ru-RU" dirty="0" smtClean="0"/>
              <a:t>«Шире шаг» - отметить на лыжне 10-15 м и предложить ребенку преодолеть это расстояние без палок широкими скользящими шагами. Рекордный результат - самое маленькое число шагов.</a:t>
            </a:r>
          </a:p>
          <a:p>
            <a:pPr indent="0" algn="just">
              <a:buNone/>
            </a:pPr>
            <a:r>
              <a:rPr lang="ru-RU" dirty="0" smtClean="0"/>
              <a:t>«Кто быстрее?» - несколько играющих становятся на исходной линии, по сигналу начинают движение в прямом направлении до обозначенного места. Возвращаются спокойным шагом.</a:t>
            </a:r>
          </a:p>
          <a:p>
            <a:pPr indent="0" algn="just">
              <a:buNone/>
            </a:pPr>
            <a:r>
              <a:rPr lang="ru-RU" dirty="0" smtClean="0"/>
              <a:t>«Лесная карусель» - несколько детей становятся на лыжню по кругу на равном расстоянии, по сигналу начинают движение, стараясь сохранить дистанцию. Через несколько кругов, немного отдохнув, «заводят карусель» в другом направлении.</a:t>
            </a:r>
          </a:p>
          <a:p>
            <a:pPr indent="0" algn="just">
              <a:buNone/>
            </a:pPr>
            <a:r>
              <a:rPr lang="ru-RU" dirty="0" smtClean="0"/>
              <a:t>Катание детей в </a:t>
            </a:r>
            <a:r>
              <a:rPr lang="ru-RU" dirty="0" err="1" smtClean="0"/>
              <a:t>полуприседе</a:t>
            </a:r>
            <a:r>
              <a:rPr lang="ru-RU" dirty="0" smtClean="0"/>
              <a:t>: воспитатель соединяет две лыжные палки, один конец дает ребенку и везет его, как «лошадка», ребенок старается сохранить равновесие.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 и забавы на лыжах: 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sz="3400" dirty="0" smtClean="0"/>
              <a:t>Подготовительная группа</a:t>
            </a:r>
          </a:p>
          <a:p>
            <a:pPr indent="0" algn="just">
              <a:buNone/>
            </a:pPr>
            <a:r>
              <a:rPr lang="ru-RU" sz="3400" dirty="0" smtClean="0"/>
              <a:t>«Слалом» - на ровном месте на лыжне расставляется 5-7 меток (лыжные палки, ветки). Дети пробегают между ними на лыжах змейкой как можно быстрее, стараясь не сбить ни одной метки.</a:t>
            </a:r>
          </a:p>
          <a:p>
            <a:pPr indent="0" algn="just">
              <a:buNone/>
            </a:pPr>
            <a:r>
              <a:rPr lang="ru-RU" sz="3400" dirty="0" smtClean="0"/>
              <a:t>«Коридор» - спускаясь с горки, дети стараются проехать, не задевая и не наезжая на прутики или флажки, которыми обозначен коридор.</a:t>
            </a:r>
          </a:p>
          <a:p>
            <a:pPr indent="0" algn="just">
              <a:buNone/>
            </a:pPr>
            <a:r>
              <a:rPr lang="ru-RU" sz="3400" dirty="0" smtClean="0"/>
              <a:t>«Подними предмет» - спускаясь с горки, ребенок должен, присев, поднять заранее положенный на середине склона предмет (шишку, флажок, кубик, кеглю и др.)</a:t>
            </a:r>
          </a:p>
          <a:p>
            <a:pPr indent="0" algn="just">
              <a:buNone/>
            </a:pPr>
            <a:r>
              <a:rPr lang="ru-RU" sz="3400" dirty="0" smtClean="0"/>
              <a:t>Спуск с горки парами, втроем, вчетвером, держась за руки.</a:t>
            </a:r>
          </a:p>
          <a:p>
            <a:pPr indent="0" algn="just">
              <a:buNone/>
            </a:pPr>
            <a:r>
              <a:rPr lang="ru-RU" sz="3400" dirty="0" smtClean="0"/>
              <a:t>Спуск с горки на одной лыже.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Заключительная часть</a:t>
            </a:r>
            <a:endParaRPr lang="ru-RU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Снимаем лыжи, чистим и уносим их на место</a:t>
            </a:r>
            <a:endParaRPr lang="ru-RU" dirty="0"/>
          </a:p>
        </p:txBody>
      </p:sp>
      <p:pic>
        <p:nvPicPr>
          <p:cNvPr id="4" name="Рисунок 3" descr="SAM_0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411141"/>
            <a:ext cx="1993392" cy="1495044"/>
          </a:xfrm>
          <a:prstGeom prst="rect">
            <a:avLst/>
          </a:prstGeom>
        </p:spPr>
      </p:pic>
      <p:pic>
        <p:nvPicPr>
          <p:cNvPr id="5" name="Рисунок 4" descr="SAM_0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286256"/>
            <a:ext cx="1961886" cy="147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Цели и задачи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ОСНОВНЫЕ ЦЕЛИ ОБУЧЕНИЯ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детей старшей группы: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Дать детям возможность активно двигаться зимой;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Пробудить интерес к ходьбе на лыжах;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Научить правильно обращаться с лыжным инвентарем, одевать и снимать лыжи, чистить их;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Научить передвигаться переменным шагом и скользить на лыжах.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детей подготовительной группы: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Развивать чувство равновесия;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Развивать чувство ритма при ходьбе на лыжах;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Продолжать обучение скольжению,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удлинняя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шаг, добиваясь правильного положения тела, перенесения тяжести тела с одной ноги на другую, согласованности работы рук и ног при катании без палок и с палками;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Научить спускаться с горы, тормозить;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Обучать подъему лесенкой.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Подготовительный период</a:t>
            </a:r>
            <a:r>
              <a:rPr lang="ru-RU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</a:rPr>
              <a:t>     На физкультурных занятиях используются упражнения, укрепляющие мышцы стоп (ходьба на носках, собирание шнура пальцами ног, сжимание и разжимание пальцев ног, вращение обруча или кольца ногами).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mtClean="0"/>
          </a:p>
          <a:p>
            <a:pPr algn="ctr">
              <a:buNone/>
            </a:pPr>
            <a:endParaRPr lang="ru-RU" smtClean="0"/>
          </a:p>
          <a:p>
            <a:pPr algn="ctr">
              <a:buNone/>
            </a:pPr>
            <a:endParaRPr lang="ru-RU" smtClean="0"/>
          </a:p>
          <a:p>
            <a:pPr algn="ctr">
              <a:buNone/>
            </a:pPr>
            <a:endParaRPr lang="ru-RU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Подготовительный период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Большое затруднение у детей вызывает координированное движение рук и ног при ходьбе на лыжах. В подготовительный период проводим обучение лазанью разноименным способом</a:t>
            </a:r>
          </a:p>
          <a:p>
            <a:endParaRPr lang="ru-RU" dirty="0"/>
          </a:p>
        </p:txBody>
      </p:sp>
      <p:pic>
        <p:nvPicPr>
          <p:cNvPr id="2050" name="Picture 2" descr="D:\Мои документы\Фотографии\Дети на физ-ре фото\SAM_1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107528"/>
            <a:ext cx="1979079" cy="148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Подготовительный период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Очень важна также тренировка вестибулярного аппарата. С этой целью в гимнастические занятия включаются различные повороты, наклоны туловища, кружение, ходьба по гимнастической скамье, упражнения со скакалкой и др. </a:t>
            </a:r>
          </a:p>
          <a:p>
            <a:endParaRPr lang="ru-RU" dirty="0"/>
          </a:p>
        </p:txBody>
      </p:sp>
      <p:pic>
        <p:nvPicPr>
          <p:cNvPr id="3074" name="Picture 2" descr="D:\Мои документы\Фотографии\Дети на физ-ре фото\SAM_1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041" y="3000372"/>
            <a:ext cx="1578158" cy="210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Подготовительный период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Неоценимую помощь в подготовке детей к обучению ходьбе на лыжах оказывает использование современных детских тренажеров: батут, беговая дорожка, </a:t>
            </a:r>
            <a:r>
              <a:rPr lang="ru-RU" dirty="0" err="1" smtClean="0"/>
              <a:t>мини-степпер</a:t>
            </a:r>
            <a:r>
              <a:rPr lang="ru-RU" dirty="0" smtClean="0"/>
              <a:t>, «бегущий по волнам», «наездник», веломобиль, при этом  хорошо укрепляются все мышцы ног. </a:t>
            </a:r>
          </a:p>
          <a:p>
            <a:endParaRPr lang="ru-RU" dirty="0"/>
          </a:p>
        </p:txBody>
      </p:sp>
      <p:pic>
        <p:nvPicPr>
          <p:cNvPr id="4098" name="Picture 2" descr="D:\Мои документы\Фотографии\Дети на физ-ре фото\SAM_1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76559"/>
            <a:ext cx="1537084" cy="2049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Подготовительный период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Для тренировки вестибулярного аппарата  используем различные балансиры («Улитка», «Квадрат», балансир с лабиринтом и др.), веломобили, хождение и выполнение различных заданий на тактильных дорожках.</a:t>
            </a:r>
          </a:p>
          <a:p>
            <a:endParaRPr lang="ru-RU" dirty="0"/>
          </a:p>
        </p:txBody>
      </p:sp>
      <p:pic>
        <p:nvPicPr>
          <p:cNvPr id="5122" name="Picture 2" descr="D:\Мои документы\Фотографии\Дети на физ-ре фото\SAM_10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786058"/>
            <a:ext cx="2217205" cy="1662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Подготовительный период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Дети знакомятся с лыжами, лыжными креплениями, палками, стойками для хранения лыж. Старшие дети овладевают навыками смазки лыж.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SAM_09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992084"/>
            <a:ext cx="1848798" cy="1813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Основной период - занятие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Дети учатся </a:t>
            </a:r>
            <a:r>
              <a:rPr lang="ru-RU" dirty="0" smtClean="0"/>
              <a:t>о</a:t>
            </a:r>
            <a:r>
              <a:rPr lang="ru-RU" dirty="0" smtClean="0"/>
              <a:t>девать </a:t>
            </a:r>
            <a:r>
              <a:rPr lang="ru-RU" dirty="0" smtClean="0"/>
              <a:t>лыжи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SAM_09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500438"/>
            <a:ext cx="2368673" cy="1776505"/>
          </a:xfrm>
        </p:spPr>
      </p:pic>
      <p:pic>
        <p:nvPicPr>
          <p:cNvPr id="6" name="Рисунок 5" descr="SAM_0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160975"/>
            <a:ext cx="2091682" cy="156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667</Words>
  <Application>Microsoft Office PowerPoint</Application>
  <PresentationFormat>Экран (4:3)</PresentationFormat>
  <Paragraphs>140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Обучение детей ходьбе  на лыжах</vt:lpstr>
      <vt:lpstr>Цели и задачи</vt:lpstr>
      <vt:lpstr> Подготовительный период </vt:lpstr>
      <vt:lpstr>Подготовительный период</vt:lpstr>
      <vt:lpstr>Подготовительный период</vt:lpstr>
      <vt:lpstr>Подготовительный период</vt:lpstr>
      <vt:lpstr>Подготовительный период</vt:lpstr>
      <vt:lpstr>Подготовительный период</vt:lpstr>
      <vt:lpstr>Основной период - занятие</vt:lpstr>
      <vt:lpstr>Комплекс обучающих упражнений:</vt:lpstr>
      <vt:lpstr>Комплекс обучающих упражнений:</vt:lpstr>
      <vt:lpstr>Комплекс обучающих упражнений:</vt:lpstr>
      <vt:lpstr>Комплекс обучающих упражнений:</vt:lpstr>
      <vt:lpstr>Комплекс обучающих упражнений:</vt:lpstr>
      <vt:lpstr> Игры и забавы на лыжах:  </vt:lpstr>
      <vt:lpstr> Игры и забавы на лыжах:  </vt:lpstr>
      <vt:lpstr>Заключительная часть</vt:lpstr>
    </vt:vector>
  </TitlesOfParts>
  <Company>РЦОКОиИТ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ходьбе на лыжах</dc:title>
  <dc:creator>13.99.01</dc:creator>
  <cp:lastModifiedBy>Ирина</cp:lastModifiedBy>
  <cp:revision>26</cp:revision>
  <dcterms:created xsi:type="dcterms:W3CDTF">2013-03-04T10:18:03Z</dcterms:created>
  <dcterms:modified xsi:type="dcterms:W3CDTF">2014-09-17T19:52:42Z</dcterms:modified>
</cp:coreProperties>
</file>