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4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E8552E-F245-42E7-B9AE-F676A97C13C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F2F6630-FFF3-4BE4-A617-806B486E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5;&#1072;%20&#1089;&#1090;&#1088;&#1072;&#1085;&#1080;&#1094;&#1091;%20&#1074;%20&#1080;&#1085;&#1090;&#1077;&#1088;&#1085;&#1077;&#1090;\&#1072;&#1087;&#1087;&#1083;&#1080;&#1082;&#1072;&#1094;&#1080;&#1103;%20&#1095;&#1077;&#1088;&#1077;&#1087;&#1072;&#1093;&#1072;%20&#1080;%20&#1083;&#1100;&#1074;&#1077;&#1085;&#1086;&#1082;\01%20&#1071;%20&#1085;&#1072;%20&#1089;&#1086;&#1083;&#1085;&#1099;&#1096;&#1082;&#1077;%20&#1083;&#1077;&#1078;&#1091;%20(&#1089;&#1083;&#1086;&#1074;&#1072;)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5;&#1072;%20&#1089;&#1090;&#1088;&#1072;&#1085;&#1080;&#1094;&#1091;%20&#1074;%20&#1080;&#1085;&#1090;&#1077;&#1088;&#1085;&#1077;&#1090;\&#1072;&#1087;&#1087;&#1083;&#1080;&#1082;&#1072;&#1094;&#1080;&#1103;%20&#1095;&#1077;&#1088;&#1077;&#1087;&#1072;&#1093;&#1072;%20&#1080;%20&#1083;&#1100;&#1074;&#1077;&#1085;&#1086;&#1082;\01%20&#1071;%20&#1085;&#1072;%20&#1089;&#1086;&#1083;&#1085;&#1099;&#1096;&#1082;&#1077;%20&#1083;&#1077;&#1078;&#1091;%20(&#1089;&#1083;&#1086;&#1074;&#1072;).wm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delovv.ru/images.php?table=catalog_products&amp;record_id=52&amp;name=image&amp;small=0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а 7 из 6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960348" cy="4032448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1115616" y="548680"/>
            <a:ext cx="6912768" cy="5904656"/>
            <a:chOff x="1187624" y="620688"/>
            <a:chExt cx="5616624" cy="5478016"/>
          </a:xfrm>
        </p:grpSpPr>
        <p:pic>
          <p:nvPicPr>
            <p:cNvPr id="1026" name="Picture 2" descr="d:\docs\ignatova\Рабочий стол\Занятие анимация\диафильм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620688"/>
              <a:ext cx="5616624" cy="5478016"/>
            </a:xfrm>
            <a:prstGeom prst="rect">
              <a:avLst/>
            </a:prstGeom>
            <a:noFill/>
          </p:spPr>
        </p:pic>
        <p:pic>
          <p:nvPicPr>
            <p:cNvPr id="1027" name="Picture 3" descr="d:\docs\ignatova\Рабочий стол\Занятие анимация\черепаха и львенок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6232" y="1340768"/>
              <a:ext cx="5334000" cy="4000500"/>
            </a:xfrm>
            <a:prstGeom prst="rect">
              <a:avLst/>
            </a:prstGeom>
            <a:noFill/>
          </p:spPr>
        </p:pic>
      </p:grpSp>
      <p:pic>
        <p:nvPicPr>
          <p:cNvPr id="7" name="01 Я на солнышке лежу (слова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908720"/>
            <a:ext cx="728464" cy="7284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1858" y="4653136"/>
            <a:ext cx="8732630" cy="1110264"/>
          </a:xfrm>
          <a:prstGeom prst="rect">
            <a:avLst/>
          </a:prstGeom>
          <a:solidFill>
            <a:schemeClr val="lt1">
              <a:alpha val="7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Львёнок и черепаха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37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docs\ignatova\Рабочий стол\Занятие анимация\диафиль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7"/>
            <a:ext cx="6336704" cy="567657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41509" y="-27384"/>
            <a:ext cx="5078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Главные герои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Che" pitchFamily="49" charset="-127"/>
            </a:endParaRPr>
          </a:p>
        </p:txBody>
      </p:sp>
      <p:pic>
        <p:nvPicPr>
          <p:cNvPr id="14338" name="Picture 2" descr="d:\docs\ignatova\Рабочий стол\Занятие анимация\lv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5976664" cy="423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1463" y="260648"/>
            <a:ext cx="324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Черепаха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Che" pitchFamily="49" charset="-127"/>
            </a:endParaRPr>
          </a:p>
        </p:txBody>
      </p:sp>
      <p:pic>
        <p:nvPicPr>
          <p:cNvPr id="15362" name="Picture 2" descr="d:\docs\ignatova\Рабочий стол\Занятие анимация\черепаха.jpg"/>
          <p:cNvPicPr>
            <a:picLocks noChangeAspect="1" noChangeArrowheads="1"/>
          </p:cNvPicPr>
          <p:nvPr/>
        </p:nvPicPr>
        <p:blipFill>
          <a:blip r:embed="rId2" cstate="print"/>
          <a:srcRect t="7208" r="17404" b="6562"/>
          <a:stretch>
            <a:fillRect/>
          </a:stretch>
        </p:blipFill>
        <p:spPr bwMode="auto">
          <a:xfrm>
            <a:off x="1039051" y="1196752"/>
            <a:ext cx="6989333" cy="5472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8395" y="260648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Львёнок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Che" pitchFamily="49" charset="-127"/>
            </a:endParaRPr>
          </a:p>
        </p:txBody>
      </p:sp>
      <p:pic>
        <p:nvPicPr>
          <p:cNvPr id="14337" name="Picture 1" descr="d:\docs\ignatova\Рабочий стол\Занятие анимация\львенок.jpg"/>
          <p:cNvPicPr>
            <a:picLocks noChangeAspect="1" noChangeArrowheads="1"/>
          </p:cNvPicPr>
          <p:nvPr/>
        </p:nvPicPr>
        <p:blipFill>
          <a:blip r:embed="rId2" cstate="print"/>
          <a:srcRect l="15885" r="11309"/>
          <a:stretch>
            <a:fillRect/>
          </a:stretch>
        </p:blipFill>
        <p:spPr bwMode="auto">
          <a:xfrm>
            <a:off x="1835696" y="1178036"/>
            <a:ext cx="5400600" cy="5563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s\ignatova\Рабочий стол\Занятие анимация\Рисунок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67544" y="404664"/>
            <a:ext cx="8064896" cy="5877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1233044">
            <a:off x="1235250" y="611076"/>
            <a:ext cx="2592288" cy="12961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689780">
            <a:off x="3513694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0689780">
            <a:off x="2001526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689780">
            <a:off x="2217550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689780">
            <a:off x="2433574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689780">
            <a:off x="2649598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689780">
            <a:off x="2865622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689780">
            <a:off x="3081646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0689780">
            <a:off x="3297670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689780">
            <a:off x="1353454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689780">
            <a:off x="1569478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689780">
            <a:off x="1785502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0689780">
            <a:off x="1137430" y="586318"/>
            <a:ext cx="216024" cy="12961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20494256">
            <a:off x="5680745" y="2174746"/>
            <a:ext cx="196424" cy="8858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20494256">
            <a:off x="6000228" y="2188837"/>
            <a:ext cx="196424" cy="8858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494256">
            <a:off x="5856212" y="2260845"/>
            <a:ext cx="196424" cy="8858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1113499">
            <a:off x="6142662" y="2207884"/>
            <a:ext cx="196424" cy="9294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9223863">
            <a:off x="5610653" y="2367247"/>
            <a:ext cx="185712" cy="9698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143985" flipH="1">
            <a:off x="6891913" y="1908611"/>
            <a:ext cx="123129" cy="10329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1763228">
            <a:off x="7121990" y="2181713"/>
            <a:ext cx="111589" cy="10535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679365" flipH="1">
            <a:off x="6467314" y="1999510"/>
            <a:ext cx="196424" cy="8850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143985" flipH="1">
            <a:off x="6958579" y="2209109"/>
            <a:ext cx="129333" cy="9666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21128655" flipH="1">
            <a:off x="6112017" y="1997604"/>
            <a:ext cx="196424" cy="9931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360023" flipH="1">
            <a:off x="6315676" y="2141234"/>
            <a:ext cx="196424" cy="9240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6231703" y="2082937"/>
            <a:ext cx="196424" cy="10441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619243" flipH="1">
            <a:off x="6593087" y="2215374"/>
            <a:ext cx="196424" cy="8758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rot="21135380" flipH="1">
            <a:off x="5822469" y="2150028"/>
            <a:ext cx="196424" cy="9821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59024" y="2708920"/>
            <a:ext cx="2692896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656112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43944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59968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575992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792016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008040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24064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40088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495872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11896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27920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279848" y="2708920"/>
            <a:ext cx="224408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143985" flipH="1">
            <a:off x="6796051" y="2140175"/>
            <a:ext cx="142252" cy="9666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9262705">
            <a:off x="5110365" y="4049869"/>
            <a:ext cx="130407" cy="6133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15433795">
            <a:off x="5192316" y="4102815"/>
            <a:ext cx="99715" cy="6133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12512239">
            <a:off x="5165929" y="4146261"/>
            <a:ext cx="132485" cy="5247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14833196">
            <a:off x="5305297" y="3589303"/>
            <a:ext cx="95724" cy="5608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18649269">
            <a:off x="5358513" y="2626553"/>
            <a:ext cx="13944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8649269">
            <a:off x="5142489" y="2680088"/>
            <a:ext cx="13944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18649269">
            <a:off x="4942186" y="2752096"/>
            <a:ext cx="13944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5470634">
            <a:off x="4971254" y="3418121"/>
            <a:ext cx="96367" cy="4526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16725136">
            <a:off x="4857694" y="3180216"/>
            <a:ext cx="99802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8649269">
            <a:off x="4870178" y="2842577"/>
            <a:ext cx="13944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18649269">
            <a:off x="5358512" y="2626553"/>
            <a:ext cx="13944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18649269">
            <a:off x="5142488" y="2680088"/>
            <a:ext cx="13944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16725136">
            <a:off x="4947216" y="3267248"/>
            <a:ext cx="69400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16725136">
            <a:off x="4864006" y="3041614"/>
            <a:ext cx="8884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 rot="18213659">
            <a:off x="6879413" y="3421581"/>
            <a:ext cx="578626" cy="1452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rot="17609262">
            <a:off x="6782974" y="3144939"/>
            <a:ext cx="578626" cy="1507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rot="19470357">
            <a:off x="7008681" y="3511476"/>
            <a:ext cx="578626" cy="1452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9529044">
            <a:off x="5212348" y="3879574"/>
            <a:ext cx="519505" cy="1341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131781">
            <a:off x="7096378" y="3686332"/>
            <a:ext cx="578626" cy="1452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 rot="18213659">
            <a:off x="7378232" y="2704313"/>
            <a:ext cx="578626" cy="1326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 rot="15403885">
            <a:off x="5071258" y="3516930"/>
            <a:ext cx="88970" cy="4893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 rot="1776100">
            <a:off x="7344350" y="2421678"/>
            <a:ext cx="127712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rot="19487985">
            <a:off x="5417416" y="3274950"/>
            <a:ext cx="114671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 rot="3367541">
            <a:off x="7690657" y="2652504"/>
            <a:ext cx="139745" cy="5170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 rot="1776100">
            <a:off x="5542572" y="3795799"/>
            <a:ext cx="151880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5186723">
            <a:off x="7315415" y="3635155"/>
            <a:ext cx="85263" cy="6164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9487985">
            <a:off x="5487434" y="3137207"/>
            <a:ext cx="136435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 rot="19487985">
            <a:off x="5628137" y="2986918"/>
            <a:ext cx="114671" cy="471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 rot="3367541">
            <a:off x="7779417" y="2869715"/>
            <a:ext cx="142604" cy="5170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rot="19470357">
            <a:off x="7656754" y="3151436"/>
            <a:ext cx="578626" cy="1452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 rot="20131781">
            <a:off x="7600433" y="3398299"/>
            <a:ext cx="578626" cy="1452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 rot="5186723">
            <a:off x="7864003" y="3326429"/>
            <a:ext cx="85263" cy="6164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 rot="17799839" flipH="1">
            <a:off x="7239931" y="3760035"/>
            <a:ext cx="120639" cy="5620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6156176" y="2852936"/>
            <a:ext cx="121873" cy="6675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21135380">
            <a:off x="5981762" y="2716324"/>
            <a:ext cx="152406" cy="6279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278909">
            <a:off x="6255189" y="2734973"/>
            <a:ext cx="116692" cy="6711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1143985">
            <a:off x="6548054" y="2790050"/>
            <a:ext cx="159636" cy="6179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21135380">
            <a:off x="6341802" y="2788334"/>
            <a:ext cx="152406" cy="6279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77 0.2204 " pathEditMode="relative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00"/>
                            </p:stCondLst>
                            <p:childTnLst>
                              <p:par>
                                <p:cTn id="2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500"/>
                            </p:stCondLst>
                            <p:childTnLst>
                              <p:par>
                                <p:cTn id="2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500"/>
                            </p:stCondLst>
                            <p:childTnLst>
                              <p:par>
                                <p:cTn id="2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0"/>
                            </p:stCondLst>
                            <p:childTnLst>
                              <p:par>
                                <p:cTn id="2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500"/>
                            </p:stCondLst>
                            <p:childTnLst>
                              <p:par>
                                <p:cTn id="2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00"/>
                            </p:stCondLst>
                            <p:childTnLst>
                              <p:par>
                                <p:cTn id="2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1064 L 0.15243 0.20999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017E-7 L 0.22969 0.03145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500"/>
                            </p:stCondLst>
                            <p:childTnLst>
                              <p:par>
                                <p:cTn id="3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7000"/>
                            </p:stCondLst>
                            <p:childTnLst>
                              <p:par>
                                <p:cTn id="3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7500"/>
                            </p:stCondLst>
                            <p:childTnLst>
                              <p:par>
                                <p:cTn id="3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500"/>
                            </p:stCondLst>
                            <p:childTnLst>
                              <p:par>
                                <p:cTn id="3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9000"/>
                            </p:stCondLst>
                            <p:childTnLst>
                              <p:par>
                                <p:cTn id="3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500"/>
                            </p:stCondLst>
                            <p:childTnLst>
                              <p:par>
                                <p:cTn id="3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5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1" grpId="2" animBg="1"/>
      <p:bldP spid="12" grpId="0" animBg="1"/>
      <p:bldP spid="12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  <p:bldP spid="17" grpId="0" animBg="1"/>
      <p:bldP spid="17" grpId="2" animBg="1"/>
      <p:bldP spid="18" grpId="0" animBg="1"/>
      <p:bldP spid="18" grpId="2" animBg="1"/>
      <p:bldP spid="19" grpId="0" animBg="1"/>
      <p:bldP spid="19" grpId="2" animBg="1"/>
      <p:bldP spid="20" grpId="0" animBg="1"/>
      <p:bldP spid="20" grpId="2" animBg="1"/>
      <p:bldP spid="21" grpId="0" animBg="1"/>
      <p:bldP spid="21" grpId="2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32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5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s\ignatova\Рабочий стол\Занятие анимация\Рисунок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67544" y="404664"/>
            <a:ext cx="8064896" cy="5877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8" name="Группа 97"/>
          <p:cNvGrpSpPr/>
          <p:nvPr/>
        </p:nvGrpSpPr>
        <p:grpSpPr>
          <a:xfrm>
            <a:off x="4671975" y="1908611"/>
            <a:ext cx="3563405" cy="2762360"/>
            <a:chOff x="4671975" y="1908611"/>
            <a:chExt cx="3563405" cy="2762360"/>
          </a:xfrm>
        </p:grpSpPr>
        <p:sp>
          <p:nvSpPr>
            <p:cNvPr id="27" name="Прямоугольник 26"/>
            <p:cNvSpPr/>
            <p:nvPr/>
          </p:nvSpPr>
          <p:spPr>
            <a:xfrm rot="20494256">
              <a:off x="5680745" y="2174746"/>
              <a:ext cx="196424" cy="88588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20494256">
              <a:off x="6000228" y="2188837"/>
              <a:ext cx="196424" cy="88588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20494256">
              <a:off x="5856212" y="2260845"/>
              <a:ext cx="196424" cy="88588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1113499">
              <a:off x="6142662" y="2207884"/>
              <a:ext cx="196424" cy="92943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19223863">
              <a:off x="5610653" y="2367247"/>
              <a:ext cx="185712" cy="9698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1143985" flipH="1">
              <a:off x="6891913" y="1908611"/>
              <a:ext cx="123129" cy="103290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1763228">
              <a:off x="7121990" y="2181713"/>
              <a:ext cx="111589" cy="105350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679365" flipH="1">
              <a:off x="6467314" y="1999510"/>
              <a:ext cx="196424" cy="88506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1143985" flipH="1">
              <a:off x="6958579" y="2209109"/>
              <a:ext cx="129333" cy="96660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21128655" flipH="1">
              <a:off x="6112017" y="1997604"/>
              <a:ext cx="196424" cy="99315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360023" flipH="1">
              <a:off x="6315676" y="2141234"/>
              <a:ext cx="196424" cy="92409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flipH="1">
              <a:off x="6231703" y="2082937"/>
              <a:ext cx="196424" cy="104413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 rot="619243" flipH="1">
              <a:off x="6593087" y="2215374"/>
              <a:ext cx="196424" cy="87587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 rot="21135380" flipH="1">
              <a:off x="5822469" y="2150028"/>
              <a:ext cx="196424" cy="98218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1143985" flipH="1">
              <a:off x="6796051" y="2140175"/>
              <a:ext cx="142252" cy="96661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19262705">
              <a:off x="5110365" y="4049869"/>
              <a:ext cx="130407" cy="61339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15433795">
              <a:off x="5192316" y="4102815"/>
              <a:ext cx="99715" cy="61339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2512239">
              <a:off x="5165929" y="4146261"/>
              <a:ext cx="132485" cy="52471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 rot="14833196">
              <a:off x="5305297" y="3589303"/>
              <a:ext cx="95724" cy="56089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8649269">
              <a:off x="5358513" y="2626553"/>
              <a:ext cx="13944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8649269">
              <a:off x="5142489" y="2680088"/>
              <a:ext cx="13944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8649269">
              <a:off x="4942186" y="2752096"/>
              <a:ext cx="13944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 rot="15470634">
              <a:off x="4971254" y="3418121"/>
              <a:ext cx="96367" cy="45268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16725136">
              <a:off x="4857694" y="3180216"/>
              <a:ext cx="99802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8649269">
              <a:off x="4870178" y="2842577"/>
              <a:ext cx="13944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18649269">
              <a:off x="5358512" y="2626553"/>
              <a:ext cx="13944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18649269">
              <a:off x="5142488" y="2680088"/>
              <a:ext cx="13944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725136">
              <a:off x="4947216" y="3267248"/>
              <a:ext cx="69400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rot="16725136">
              <a:off x="4864006" y="3041614"/>
              <a:ext cx="8884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rot="18213659">
              <a:off x="6879413" y="3421581"/>
              <a:ext cx="578626" cy="14525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 rot="17609262">
              <a:off x="6782974" y="3144939"/>
              <a:ext cx="578626" cy="15079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 rot="19470357">
              <a:off x="7008681" y="3511476"/>
              <a:ext cx="578626" cy="14525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19529044">
              <a:off x="5212348" y="3879574"/>
              <a:ext cx="519505" cy="13412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20131781">
              <a:off x="7096378" y="3686332"/>
              <a:ext cx="578626" cy="14525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rot="18213659">
              <a:off x="7378232" y="2704313"/>
              <a:ext cx="578626" cy="13269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15403885">
              <a:off x="5071258" y="3516930"/>
              <a:ext cx="88970" cy="48933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1776100">
              <a:off x="7344350" y="2421678"/>
              <a:ext cx="127712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rot="19487985">
              <a:off x="5417416" y="3274950"/>
              <a:ext cx="114671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3367541">
              <a:off x="7690657" y="2652504"/>
              <a:ext cx="139745" cy="51704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 rot="1776100">
              <a:off x="5542572" y="3795799"/>
              <a:ext cx="151880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5186723">
              <a:off x="7315415" y="3635155"/>
              <a:ext cx="85263" cy="61649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 rot="19487985">
              <a:off x="5487434" y="3137207"/>
              <a:ext cx="136435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 rot="19487985">
              <a:off x="5628137" y="2986918"/>
              <a:ext cx="114671" cy="47123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 rot="3367541">
              <a:off x="7779417" y="2869715"/>
              <a:ext cx="142604" cy="51704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 rot="19470357">
              <a:off x="7656754" y="3151436"/>
              <a:ext cx="578626" cy="14525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 rot="20131781">
              <a:off x="7600433" y="3398299"/>
              <a:ext cx="578626" cy="14525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 rot="5186723">
              <a:off x="7864003" y="3326429"/>
              <a:ext cx="85263" cy="61649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 rot="17799839" flipH="1">
              <a:off x="7239931" y="3760035"/>
              <a:ext cx="120639" cy="56206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156176" y="2852936"/>
              <a:ext cx="121873" cy="66754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 rot="21135380">
              <a:off x="5981762" y="2716324"/>
              <a:ext cx="152406" cy="62794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 rot="278909">
              <a:off x="6255189" y="2734973"/>
              <a:ext cx="116692" cy="67112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 rot="1143985">
              <a:off x="6548054" y="2790050"/>
              <a:ext cx="159636" cy="61798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 rot="21135380">
              <a:off x="6341802" y="2788334"/>
              <a:ext cx="152406" cy="62794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410" name="Picture 2" descr="Картинка 38 из 26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31803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6" cstate="print"/>
          <a:srcRect l="16561" r="19440" b="30267"/>
          <a:stretch>
            <a:fillRect/>
          </a:stretch>
        </p:blipFill>
        <p:spPr bwMode="auto">
          <a:xfrm>
            <a:off x="755576" y="836712"/>
            <a:ext cx="660704" cy="50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6" cstate="print"/>
          <a:srcRect l="16561" r="19440" b="30267"/>
          <a:stretch>
            <a:fillRect/>
          </a:stretch>
        </p:blipFill>
        <p:spPr bwMode="auto">
          <a:xfrm>
            <a:off x="827584" y="1700808"/>
            <a:ext cx="660704" cy="50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1475656" y="216328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6" cstate="print"/>
          <a:srcRect l="16561" r="19440" b="30267"/>
          <a:stretch>
            <a:fillRect/>
          </a:stretch>
        </p:blipFill>
        <p:spPr bwMode="auto">
          <a:xfrm>
            <a:off x="2195736" y="1196752"/>
            <a:ext cx="660704" cy="50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6" cstate="print"/>
          <a:srcRect l="16561" r="19440" b="30267"/>
          <a:stretch>
            <a:fillRect/>
          </a:stretch>
        </p:blipFill>
        <p:spPr bwMode="auto">
          <a:xfrm>
            <a:off x="1619672" y="836712"/>
            <a:ext cx="660704" cy="50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6" cstate="print"/>
          <a:srcRect l="16561" r="19440" b="30267"/>
          <a:stretch>
            <a:fillRect/>
          </a:stretch>
        </p:blipFill>
        <p:spPr bwMode="auto">
          <a:xfrm>
            <a:off x="1115616" y="1124744"/>
            <a:ext cx="660704" cy="50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6" cstate="print"/>
          <a:srcRect l="16561" r="19440" b="30267"/>
          <a:stretch>
            <a:fillRect/>
          </a:stretch>
        </p:blipFill>
        <p:spPr bwMode="auto">
          <a:xfrm>
            <a:off x="1547664" y="1556792"/>
            <a:ext cx="660704" cy="50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6" cstate="print"/>
          <a:srcRect l="16561" r="19440" b="30267"/>
          <a:stretch>
            <a:fillRect/>
          </a:stretch>
        </p:blipFill>
        <p:spPr bwMode="auto">
          <a:xfrm>
            <a:off x="611560" y="1340768"/>
            <a:ext cx="660704" cy="50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8" cstate="print"/>
          <a:srcRect l="16561" r="19440" b="30267"/>
          <a:stretch>
            <a:fillRect/>
          </a:stretch>
        </p:blipFill>
        <p:spPr bwMode="auto">
          <a:xfrm>
            <a:off x="2051720" y="1545638"/>
            <a:ext cx="864096" cy="659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1619672" y="479715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1772072" y="494955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1924472" y="510195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987824" y="515719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3419872" y="5013176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3563888" y="4725144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076872" y="525435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411760" y="515719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699792" y="5013176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195736" y="4293096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555776" y="4437112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339752" y="4365104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699792" y="4365104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" name="Picture 5" descr="d:\docs\ignatova\Рабочий стол\Занятие анимация\бумага копия.jpg"/>
          <p:cNvPicPr>
            <a:picLocks noChangeAspect="1" noChangeArrowheads="1"/>
          </p:cNvPicPr>
          <p:nvPr/>
        </p:nvPicPr>
        <p:blipFill>
          <a:blip r:embed="rId7" cstate="print"/>
          <a:srcRect l="16561" r="19440" b="30267"/>
          <a:stretch>
            <a:fillRect/>
          </a:stretch>
        </p:blipFill>
        <p:spPr bwMode="auto">
          <a:xfrm>
            <a:off x="2915816" y="4293096"/>
            <a:ext cx="432048" cy="3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01 Я на солнышке лежу (слова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380312" y="1052736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1841E-6 L 0.00781 0.40911 " pathEditMode="relative" ptsTypes="AA">
                                      <p:cBhvr>
                                        <p:cTn id="6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23761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546</TotalTime>
  <Words>7</Words>
  <Application>Microsoft Office PowerPoint</Application>
  <PresentationFormat>Экран (4:3)</PresentationFormat>
  <Paragraphs>4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нач.школа 1.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ignatova</dc:creator>
  <cp:lastModifiedBy>ignatova</cp:lastModifiedBy>
  <cp:revision>29</cp:revision>
  <dcterms:created xsi:type="dcterms:W3CDTF">2010-09-10T10:54:50Z</dcterms:created>
  <dcterms:modified xsi:type="dcterms:W3CDTF">2014-01-29T12:23:31Z</dcterms:modified>
</cp:coreProperties>
</file>