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0" r:id="rId4"/>
    <p:sldId id="259" r:id="rId5"/>
    <p:sldId id="262" r:id="rId6"/>
    <p:sldId id="263" r:id="rId7"/>
    <p:sldId id="264" r:id="rId8"/>
    <p:sldId id="265" r:id="rId9"/>
    <p:sldId id="268" r:id="rId10"/>
    <p:sldId id="266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772407-3902-4D9E-89C0-2A8CDF057559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ABF6951-A252-472A-9E15-0C960892B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772407-3902-4D9E-89C0-2A8CDF057559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F6951-A252-472A-9E15-0C960892B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3772407-3902-4D9E-89C0-2A8CDF057559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BF6951-A252-472A-9E15-0C960892B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772407-3902-4D9E-89C0-2A8CDF057559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F6951-A252-472A-9E15-0C960892B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772407-3902-4D9E-89C0-2A8CDF057559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ABF6951-A252-472A-9E15-0C960892B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772407-3902-4D9E-89C0-2A8CDF057559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F6951-A252-472A-9E15-0C960892B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772407-3902-4D9E-89C0-2A8CDF057559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F6951-A252-472A-9E15-0C960892B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772407-3902-4D9E-89C0-2A8CDF057559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F6951-A252-472A-9E15-0C960892B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772407-3902-4D9E-89C0-2A8CDF057559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F6951-A252-472A-9E15-0C960892B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772407-3902-4D9E-89C0-2A8CDF057559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F6951-A252-472A-9E15-0C960892B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772407-3902-4D9E-89C0-2A8CDF057559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F6951-A252-472A-9E15-0C960892B0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772407-3902-4D9E-89C0-2A8CDF057559}" type="datetimeFigureOut">
              <a:rPr lang="ru-RU" smtClean="0"/>
              <a:pPr/>
              <a:t>30.04.2012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ABF6951-A252-472A-9E15-0C960892B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ru-RU" dirty="0" smtClean="0"/>
              <a:t>«Нет болезням и тревогам мы проложим к ЗОЖ дорогу!»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6383" y="2397549"/>
            <a:ext cx="6156176" cy="443711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ru-RU" sz="2800" b="1" u="sng" dirty="0" smtClean="0"/>
              <a:t/>
            </a:r>
            <a:br>
              <a:rPr lang="ru-RU" sz="2800" b="1" u="sng" dirty="0" smtClean="0"/>
            </a:br>
            <a:r>
              <a:rPr lang="ru-RU" sz="2800" b="1" u="sng" dirty="0" smtClean="0"/>
              <a:t/>
            </a:r>
            <a:br>
              <a:rPr lang="ru-RU" sz="2800" b="1" u="sng" dirty="0" smtClean="0"/>
            </a:br>
            <a:r>
              <a:rPr lang="ru-RU" sz="2800" b="1" u="sng" dirty="0" smtClean="0"/>
              <a:t/>
            </a:r>
            <a:br>
              <a:rPr lang="ru-RU" sz="2800" b="1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/>
              <a:t/>
            </a:r>
            <a:br>
              <a:rPr lang="ru-RU" sz="2800" u="sng" dirty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/>
              <a:t/>
            </a:r>
            <a:br>
              <a:rPr lang="ru-RU" sz="2800" u="sng" dirty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/>
              <a:t/>
            </a:r>
            <a:br>
              <a:rPr lang="ru-RU" sz="2800" u="sng" dirty="0"/>
            </a:br>
            <a:r>
              <a:rPr lang="ru-RU" sz="2800" u="sng" dirty="0" smtClean="0"/>
              <a:t>работа с детьми</a:t>
            </a:r>
            <a:r>
              <a:rPr lang="ru-RU" sz="3200" u="sng" dirty="0" smtClean="0"/>
              <a:t/>
            </a:r>
            <a:br>
              <a:rPr lang="ru-RU" sz="3200" u="sng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54701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Ежедневная профилактическая работа с детьми</a:t>
            </a:r>
          </a:p>
          <a:p>
            <a:pPr marL="0" indent="0">
              <a:buNone/>
            </a:pPr>
            <a:r>
              <a:rPr lang="ru-RU" sz="2000" dirty="0" smtClean="0"/>
              <a:t>Закаливание в бассейне  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Игры на воздухе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						    Ритмическая 							гимнастика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844824"/>
            <a:ext cx="3456384" cy="22663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2977999"/>
            <a:ext cx="3131840" cy="235731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4670470"/>
            <a:ext cx="3131840" cy="220486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Работа с детьми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877022" cy="561902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Игры в режиме дня</a:t>
            </a:r>
          </a:p>
          <a:p>
            <a:pPr marL="0" indent="0">
              <a:buNone/>
            </a:pPr>
            <a:r>
              <a:rPr lang="ru-RU" sz="2000" dirty="0" smtClean="0"/>
              <a:t>Опасные ситуации                                   Спорт для мальчиков и девочек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		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			МЧС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Полезно-не полезно				  Поликлиника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700808"/>
            <a:ext cx="3024336" cy="21602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60190" y="1720133"/>
            <a:ext cx="3168352" cy="215694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797152"/>
            <a:ext cx="3024336" cy="206084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18687" y="3468216"/>
            <a:ext cx="2843808" cy="206084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2495" y="4797152"/>
            <a:ext cx="3203848" cy="206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9473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Художественное творчество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Изготавливаем листовки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			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340767"/>
            <a:ext cx="6392182" cy="463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5739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8640960" cy="5886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Совместное творчество детей и родителей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91264" cy="5475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		Составляем коллажи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1484784"/>
            <a:ext cx="2915816" cy="21328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1412776"/>
            <a:ext cx="3095328" cy="220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9027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239000" cy="50405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Наши акции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363272" cy="5619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Очищаем воду 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ru-RU" sz="2400" dirty="0" smtClean="0"/>
              <a:t>			Мы против вредных привычек 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Территория ЗОЖ</a:t>
            </a:r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340768"/>
            <a:ext cx="3563888" cy="22048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2708920"/>
            <a:ext cx="3923928" cy="256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9872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2348880"/>
            <a:ext cx="6336704" cy="45091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42048" cy="626328"/>
          </a:xfrm>
        </p:spPr>
        <p:txBody>
          <a:bodyPr/>
          <a:lstStyle/>
          <a:p>
            <a:r>
              <a:rPr lang="ru-RU" dirty="0" smtClean="0"/>
              <a:t>Участники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3520440" cy="500141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Дети подготовительной к школе группы «Вундеркинды»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196752"/>
            <a:ext cx="4569656" cy="492941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Педагоги:</a:t>
            </a:r>
          </a:p>
          <a:p>
            <a:r>
              <a:rPr lang="ru-RU" sz="2000" dirty="0" smtClean="0"/>
              <a:t>Николашина Ирина Викторовна (старший воспитатель)</a:t>
            </a:r>
          </a:p>
          <a:p>
            <a:r>
              <a:rPr lang="ru-RU" sz="2000" dirty="0" smtClean="0"/>
              <a:t>Пьянкова Жанна Александровна</a:t>
            </a:r>
          </a:p>
          <a:p>
            <a:r>
              <a:rPr lang="ru-RU" sz="2000" dirty="0" smtClean="0"/>
              <a:t>Орлова Валерия Валерьевна (воспитатели)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69020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Проблема: </a:t>
            </a:r>
            <a:r>
              <a:rPr lang="ru-RU" sz="2400" dirty="0" smtClean="0"/>
              <a:t>«Формирование здорового образа жизни у детей старшего дошкольного возраста»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5357850"/>
          </a:xfrm>
        </p:spPr>
        <p:txBody>
          <a:bodyPr/>
          <a:lstStyle/>
          <a:p>
            <a:pPr algn="just">
              <a:buNone/>
            </a:pPr>
            <a:r>
              <a:rPr lang="ru-RU" sz="2400" b="1" i="1" dirty="0" smtClean="0"/>
              <a:t>Цель:  </a:t>
            </a:r>
            <a:r>
              <a:rPr lang="ru-RU" sz="2400" i="1" dirty="0" smtClean="0"/>
              <a:t>Создание психолого-педагогических условий для развития и</a:t>
            </a:r>
            <a:r>
              <a:rPr lang="ru-RU" sz="2400" b="1" i="1" dirty="0" smtClean="0"/>
              <a:t> </a:t>
            </a:r>
            <a:r>
              <a:rPr lang="ru-RU" sz="2400" dirty="0" smtClean="0"/>
              <a:t>укрепления здоровья детей, повышение осознанности и понимания дошкольниками необходимости заботы и активной деятельности по формированию своего здоровья. </a:t>
            </a:r>
          </a:p>
          <a:p>
            <a:endParaRPr lang="ru-RU" dirty="0"/>
          </a:p>
        </p:txBody>
      </p:sp>
      <p:pic>
        <p:nvPicPr>
          <p:cNvPr id="4" name="Рисунок 3" descr="images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3071810"/>
            <a:ext cx="7000924" cy="35719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Задачи: </a:t>
            </a:r>
            <a:endParaRPr lang="ru-RU" dirty="0" smtClean="0"/>
          </a:p>
          <a:p>
            <a:r>
              <a:rPr lang="ru-RU" dirty="0" smtClean="0"/>
              <a:t>-       формировать представления  о здоровье человека и способах его  укрепления; о гигиене здоровья.</a:t>
            </a:r>
          </a:p>
          <a:p>
            <a:r>
              <a:rPr lang="ru-RU" dirty="0" smtClean="0"/>
              <a:t>-       Формировать положительное отношение к здоровому образу жизни у детей дошкольного возраста, желание у детей заботиться о своем здоровье.</a:t>
            </a:r>
          </a:p>
          <a:p>
            <a:r>
              <a:rPr lang="ru-RU" dirty="0" smtClean="0"/>
              <a:t>-      формировать осмысленное отношение к необходимости занятий физкультурой и спортом, важных для нормального роста и функционирования всех органов и систем организма </a:t>
            </a:r>
          </a:p>
          <a:p>
            <a:r>
              <a:rPr lang="ru-RU" dirty="0" smtClean="0"/>
              <a:t>- формировать уравновешенное активное поведение и преобладание бодрого, хорошего настроения, способности быстро адаптироваться к новой обстановке;</a:t>
            </a:r>
          </a:p>
          <a:p>
            <a:r>
              <a:rPr lang="ru-RU" dirty="0" smtClean="0"/>
              <a:t>- формировать представления об основах безопасности жизнедеятельности и развитие способности принимать правильное решение в опасных для жизни ситуациях;</a:t>
            </a:r>
          </a:p>
          <a:p>
            <a:r>
              <a:rPr lang="ru-RU" dirty="0" smtClean="0"/>
              <a:t>- развитие у дошкольников   интегративных качеств личности: физически развитый, овладевший КГН, любознательный активный, эмоционально отзывчивый, способный управлять своим поведением;         </a:t>
            </a:r>
          </a:p>
          <a:p>
            <a:r>
              <a:rPr lang="ru-RU" dirty="0" smtClean="0"/>
              <a:t>- развитие коммуникативных навыков в ходе совместной  деятельности детей и взрослых.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загруженное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i="1" dirty="0"/>
              <a:t/>
            </a:r>
            <a:br>
              <a:rPr lang="ru-RU" sz="2700" i="1" dirty="0"/>
            </a:br>
            <a:r>
              <a:rPr lang="ru-RU" sz="2700" b="1" i="1" dirty="0" smtClean="0"/>
              <a:t>Результат реализации проекта: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i="1" dirty="0" smtClean="0"/>
              <a:t>Ценностное, активное отношение ребенка к своему здоровью, </a:t>
            </a:r>
            <a:r>
              <a:rPr lang="ru-RU" sz="2700" i="1" dirty="0" err="1" smtClean="0"/>
              <a:t>валеологическая</a:t>
            </a:r>
            <a:r>
              <a:rPr lang="ru-RU" sz="2700" i="1" dirty="0" smtClean="0"/>
              <a:t> компетентность, развитость интегративных качеств личности.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204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b="1" dirty="0" smtClean="0"/>
              <a:t>Условия реализации проекта:</a:t>
            </a:r>
            <a:endParaRPr lang="ru-RU" sz="2800" dirty="0" smtClean="0"/>
          </a:p>
          <a:p>
            <a:pPr lvl="0"/>
            <a:r>
              <a:rPr lang="ru-RU" sz="2800" dirty="0" smtClean="0"/>
              <a:t>Комплексный интегративный подход в содержании и организации образовательной деятельности</a:t>
            </a:r>
          </a:p>
          <a:p>
            <a:pPr lvl="0"/>
            <a:r>
              <a:rPr lang="ru-RU" sz="2800" dirty="0" smtClean="0"/>
              <a:t>Наличие теоретических и практических знаний у педагогов.</a:t>
            </a:r>
          </a:p>
          <a:p>
            <a:pPr lvl="0"/>
            <a:r>
              <a:rPr lang="ru-RU" sz="2800" dirty="0" smtClean="0"/>
              <a:t>Накопление, систематизация материалов по здоровьесбережению и создание здоровьесберегающей среды в условиях группы.</a:t>
            </a:r>
          </a:p>
          <a:p>
            <a:pPr lvl="0"/>
            <a:r>
              <a:rPr lang="ru-RU" sz="2800" dirty="0" smtClean="0"/>
              <a:t>Активное сотрудничество с семьей и социумом.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Девиз проекта: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291147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/>
              <a:t>«Жить здоровым – здорово!»</a:t>
            </a:r>
          </a:p>
          <a:p>
            <a:pPr algn="ctr">
              <a:buNone/>
            </a:pP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23675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700" b="1" dirty="0" smtClean="0"/>
              <a:t>Этапы реализации проекта :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u="sng" dirty="0" smtClean="0"/>
              <a:t>I Подготовительный этап:</a:t>
            </a:r>
            <a:r>
              <a:rPr lang="ru-RU" sz="2700" dirty="0" smtClean="0"/>
              <a:t> </a:t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Задачи этапа</a:t>
            </a:r>
            <a:r>
              <a:rPr lang="ru-RU" dirty="0" smtClean="0"/>
              <a:t>: проанализировать имеющиеся в научной литературе подходы к формированию у дошкольников </a:t>
            </a:r>
            <a:r>
              <a:rPr lang="ru-RU" dirty="0" err="1" smtClean="0"/>
              <a:t>здоровьесберегающего</a:t>
            </a:r>
            <a:r>
              <a:rPr lang="ru-RU" dirty="0" smtClean="0"/>
              <a:t> поведения; </a:t>
            </a:r>
          </a:p>
          <a:p>
            <a:pPr>
              <a:buNone/>
            </a:pPr>
            <a:r>
              <a:rPr lang="ru-RU" dirty="0" smtClean="0"/>
              <a:t>1)Определение педагогом темы, целей и задач, содержание проекта, прогнозирование результата.</a:t>
            </a:r>
          </a:p>
          <a:p>
            <a:pPr>
              <a:buNone/>
            </a:pPr>
            <a:r>
              <a:rPr lang="ru-RU" dirty="0" smtClean="0"/>
              <a:t>2)Обсуждение с родителями проекта, выяснение возможностей, средств, необходимых для реализации проекта, определение содержания деятельности всех участников проекта.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SC0230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142976" y="2143116"/>
            <a:ext cx="7000924" cy="442915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58259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3600" u="sng" dirty="0"/>
              <a:t/>
            </a:r>
            <a:br>
              <a:rPr lang="ru-RU" sz="3600" u="sng" dirty="0"/>
            </a:br>
            <a:r>
              <a:rPr lang="en-US" sz="3100" u="sng" dirty="0" smtClean="0"/>
              <a:t>II</a:t>
            </a:r>
            <a:r>
              <a:rPr lang="ru-RU" sz="3100" u="sng" dirty="0" smtClean="0"/>
              <a:t> Аналитический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Задачи этапа</a:t>
            </a:r>
            <a:r>
              <a:rPr lang="ru-RU" sz="2000" dirty="0" smtClean="0"/>
              <a:t>: выявить уровень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 представлений о здоровом образе жизни  у участников проекта и круг их интересов, соблюдение элементарных правил ЗОЖ (дети старшего дошкольного возраста, их родители).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Работа с детьми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19256" cy="540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Непосредственно-образовательная деятельность: </a:t>
            </a:r>
            <a:r>
              <a:rPr lang="ru-RU" sz="2000" dirty="0">
                <a:latin typeface="Times New Roman"/>
                <a:ea typeface="Calibri"/>
              </a:rPr>
              <a:t>Интеграция образовательной познавательно-исследовательской деятельности  и занятий физической культурой  1 в неделю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492896"/>
            <a:ext cx="2664296" cy="19150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2250704"/>
            <a:ext cx="2365676" cy="184626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4168" y="4221088"/>
            <a:ext cx="2434950" cy="18002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4811201"/>
            <a:ext cx="2304255" cy="154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3923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194</TotalTime>
  <Words>270</Words>
  <Application>Microsoft Office PowerPoint</Application>
  <PresentationFormat>Экран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«Нет болезням и тревогам мы проложим к ЗОЖ дорогу!»</vt:lpstr>
      <vt:lpstr>Участники проекта</vt:lpstr>
      <vt:lpstr>Проблема: «Формирование здорового образа жизни у детей старшего дошкольного возраста»</vt:lpstr>
      <vt:lpstr>  </vt:lpstr>
      <vt:lpstr>  Результат реализации проекта:  Ценностное, активное отношение ребенка к своему здоровью, валеологическая компетентность, развитость интегративных качеств личности. </vt:lpstr>
      <vt:lpstr>          Девиз проекта:  </vt:lpstr>
      <vt:lpstr> Этапы реализации проекта : I Подготовительный этап:  </vt:lpstr>
      <vt:lpstr>         II Аналитический  </vt:lpstr>
      <vt:lpstr>Работа с детьми</vt:lpstr>
      <vt:lpstr>               работа с детьми </vt:lpstr>
      <vt:lpstr>Работа с детьми</vt:lpstr>
      <vt:lpstr>Художественное творчество</vt:lpstr>
      <vt:lpstr>Совместное творчество детей и родителей</vt:lpstr>
      <vt:lpstr>Наши акции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«Нет болезням и тревогам мы проложим к ЗОЖ дорогу!»</dc:title>
  <dc:creator>User</dc:creator>
  <cp:lastModifiedBy>User</cp:lastModifiedBy>
  <cp:revision>25</cp:revision>
  <dcterms:created xsi:type="dcterms:W3CDTF">2012-03-27T14:49:03Z</dcterms:created>
  <dcterms:modified xsi:type="dcterms:W3CDTF">2012-04-30T09:36:01Z</dcterms:modified>
</cp:coreProperties>
</file>