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771D-3DF1-4DA2-B0E2-32E08DAF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B0F115-5B60-4238-9DE9-5915DD4F07E8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6C0E1-3AC6-4453-8DED-58BC269142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secretar\&#1052;&#1086;&#1080;%20&#1076;&#1086;&#1082;&#1091;&#1084;&#1077;&#1085;&#1090;&#1099;\&#1052;&#1086;&#1103;%20&#1084;&#1091;&#1079;&#1099;&#1082;&#1072;\&#1094;&#1080;&#1088;&#1082;\&#1084;&#1091;&#1079;&#1099;&#1082;&#1072;%20&#1094;&#1080;&#1088;&#1082;&#1072;\02%20&#1044;&#1086;&#1088;&#1086;&#1078;&#1082;&#1072;%202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secretar\&#1052;&#1086;&#1080;%20&#1076;&#1086;&#1082;&#1091;&#1084;&#1077;&#1085;&#1090;&#1099;\&#1052;&#1086;&#1103;%20&#1084;&#1091;&#1079;&#1099;&#1082;&#1072;\&#1094;&#1080;&#1088;&#1082;\&#1084;&#1091;&#1079;&#1099;&#1082;&#1072;%20&#1094;&#1080;&#1088;&#1082;&#1072;\01%20&#1044;&#1086;&#1088;&#1086;&#1078;&#1082;&#1072;%201.wma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семинар-практикум для воспитателей физической культуры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тема: «Обучение детей дошкольного возраста прыжкам через скакалку»      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                                                                     </a:t>
            </a:r>
            <a:br>
              <a:rPr lang="ru-RU" sz="3200" dirty="0" smtClean="0">
                <a:solidFill>
                  <a:schemeClr val="folHlink"/>
                </a:solidFill>
              </a:rPr>
            </a:br>
            <a:endParaRPr lang="ru-RU" sz="3200" dirty="0">
              <a:solidFill>
                <a:schemeClr val="folHlink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Черникова</a:t>
            </a:r>
            <a:r>
              <a:rPr lang="ru-RU" dirty="0" smtClean="0"/>
              <a:t> Елена Валентиновна воспитатель физической культуры высшей категории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25082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2 Дорожка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2 Дорожка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bg1"/>
                </a:solidFill>
              </a:rPr>
              <a:t>Техника прыжков через скакалку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Прыжки на месте;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Руки согнуты в локтях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Туловище выпрямлено и сохраняет правильную осанку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Дыхание не задерживать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Приземление мягкое на носки, затем опускание на всю стопу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Отталкиваться большими пальцами ног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Подпрыгивать на 10-20 см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Соблюдать периоды отдыха между прыжками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 descr="IMG_94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58368" y="228663"/>
            <a:ext cx="7827264" cy="58704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7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IMG_945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58368" y="228663"/>
            <a:ext cx="7827264" cy="5870448"/>
          </a:xfrm>
        </p:spPr>
      </p:pic>
      <p:pic>
        <p:nvPicPr>
          <p:cNvPr id="5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IMG_945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58368" y="228663"/>
            <a:ext cx="7827264" cy="58704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 descr="IMG_95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314575"/>
            <a:ext cx="4194175" cy="3144838"/>
          </a:xfrm>
        </p:spPr>
      </p:pic>
      <p:pic>
        <p:nvPicPr>
          <p:cNvPr id="103432" name="Picture 8" descr="IMG_9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solidFill>
                  <a:srgbClr val="CC0000"/>
                </a:solidFill>
              </a:rPr>
              <a:t>Методика обучения прыжкам  через скакалку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Младший возраст</a:t>
            </a:r>
          </a:p>
          <a:p>
            <a:pPr eaLnBrk="1" hangingPunct="1">
              <a:defRPr/>
            </a:pPr>
            <a:r>
              <a:rPr lang="ru-RU" sz="2400"/>
              <a:t>Пробегание под вращающейся скакал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кой</a:t>
            </a:r>
          </a:p>
          <a:p>
            <a:pPr eaLnBrk="1" hangingPunct="1">
              <a:defRPr/>
            </a:pPr>
            <a:r>
              <a:rPr lang="ru-RU" sz="2400"/>
              <a:t>Перешагивание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через вибрирующую и приподнятую скакал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ку</a:t>
            </a:r>
          </a:p>
          <a:p>
            <a:pPr eaLnBrk="1" hangingPunct="1">
              <a:defRPr/>
            </a:pPr>
            <a:r>
              <a:rPr lang="ru-RU" sz="2400"/>
              <a:t>Вращение скакалкой вперед-назад с попыткой перешагнуть и перепрыгнуть через неё</a:t>
            </a:r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2534" name="Picture 6" descr="IMG_9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665288"/>
            <a:ext cx="51387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solidFill>
                  <a:srgbClr val="E83F0A"/>
                </a:solidFill>
              </a:rPr>
              <a:t>Как правильно подобрать скакалку для детей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420938"/>
            <a:ext cx="8540750" cy="44370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Диаметр 0,8-0,9 см;</a:t>
            </a:r>
          </a:p>
          <a:p>
            <a:pPr eaLnBrk="1" hangingPunct="1">
              <a:defRPr/>
            </a:pPr>
            <a:r>
              <a:rPr lang="ru-RU" sz="2400"/>
              <a:t>Длина короткой скакалки – ребенок должен взять её за ручки, наступить в середине стопой; натянутые концы касаются подмышек;</a:t>
            </a:r>
          </a:p>
          <a:p>
            <a:pPr eaLnBrk="1" hangingPunct="1">
              <a:defRPr/>
            </a:pPr>
            <a:r>
              <a:rPr lang="ru-RU" sz="2400"/>
              <a:t>Длинная скакалка – 3-4 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</p:txBody>
      </p:sp>
      <p:pic>
        <p:nvPicPr>
          <p:cNvPr id="15364" name="Picture 4" descr="MC90035234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48164">
            <a:off x="6804025" y="1196975"/>
            <a:ext cx="17859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90035045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62063" y="690562"/>
            <a:ext cx="8001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50847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022.WAV">
            <a:hlinkClick r:id="" action="ppaction://media"/>
          </p:cNvPr>
          <p:cNvPicPr>
            <a:picLocks noRot="1" noChangeAspect="1"/>
          </p:cNvPicPr>
          <p:nvPr>
            <a:wavAudioFile r:embed="rId2" name="~PP102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chemeClr val="folHlink"/>
                </a:solidFill>
              </a:rPr>
              <a:t>Техника захвата скакалки за ручки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/>
              <a:t>Захват осуществляется свободно</a:t>
            </a:r>
          </a:p>
          <a:p>
            <a:pPr eaLnBrk="1" hangingPunct="1">
              <a:defRPr/>
            </a:pPr>
            <a:r>
              <a:rPr lang="ru-RU" sz="2400"/>
              <a:t>Развернутыми пальцами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вперед</a:t>
            </a:r>
          </a:p>
          <a:p>
            <a:pPr eaLnBrk="1" hangingPunct="1">
              <a:defRPr/>
            </a:pPr>
            <a:r>
              <a:rPr lang="ru-RU" sz="2400"/>
              <a:t>Ручки скакалки направлены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вниз</a:t>
            </a:r>
          </a:p>
          <a:p>
            <a:pPr eaLnBrk="1" hangingPunct="1">
              <a:defRPr/>
            </a:pPr>
            <a:r>
              <a:rPr lang="ru-RU" sz="2400"/>
              <a:t>Зажаты между большим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остальными пальцами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205038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59113" y="228600"/>
            <a:ext cx="5753100" cy="16875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E83F0A"/>
                </a:solidFill>
              </a:rPr>
              <a:t>Игры и игровые упражнения со скакалкой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420938"/>
            <a:ext cx="85407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Игры со скакалкой одно из самых эффективных вспомогательных упражнений;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Прыжки через скакалку используются для разминки, укрепления мышц ног, улучшения координации и подвижности стоп;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Прекрасное средство для тренировки </a:t>
            </a:r>
            <a:r>
              <a:rPr lang="ru-RU" sz="2400" dirty="0" err="1"/>
              <a:t>ссс</a:t>
            </a:r>
            <a:r>
              <a:rPr lang="ru-RU" sz="2400" dirty="0"/>
              <a:t>, дыхательной системы, развивают общую выносливость и координацию;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доступны всем, в том числе и детям;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/>
              <a:t>Используются как в помещении так и на открытом воздухе.</a:t>
            </a:r>
          </a:p>
        </p:txBody>
      </p:sp>
      <p:pic>
        <p:nvPicPr>
          <p:cNvPr id="3076" name="Picture 4" descr="MC90023204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9145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009.WAV">
            <a:hlinkClick r:id="" action="ppaction://media"/>
          </p:cNvPr>
          <p:cNvPicPr>
            <a:picLocks noRot="1" noChangeAspect="1"/>
          </p:cNvPicPr>
          <p:nvPr>
            <a:wavAudioFile r:embed="rId1" name="~PP300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solidFill>
                  <a:srgbClr val="E83F0A"/>
                </a:solidFill>
              </a:rPr>
              <a:t>Техника вращения скакалки</a:t>
            </a:r>
            <a:br>
              <a:rPr lang="ru-RU" sz="4000">
                <a:solidFill>
                  <a:srgbClr val="E83F0A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Вращение осуществляется кистями слегка согнутых рук, локти опущены.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6086" name="Picture 6" descr="IMG_90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31" y="1935163"/>
            <a:ext cx="5846537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>
                <a:solidFill>
                  <a:schemeClr val="bg1"/>
                </a:solidFill>
              </a:rPr>
              <a:t/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1.Вращение скакалки, сложенной вдвое в правой (левой) руке вперёд или назад;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8134" name="Picture 6" descr="IMG_9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314575"/>
            <a:ext cx="4194175" cy="3144838"/>
          </a:xfrm>
        </p:spPr>
      </p:pic>
      <p:pic>
        <p:nvPicPr>
          <p:cNvPr id="48136" name="Picture 8" descr="IMG_9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8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bg1"/>
                </a:solidFill>
              </a:rPr>
              <a:t>2.Тоже в двух руках</a:t>
            </a:r>
          </a:p>
        </p:txBody>
      </p:sp>
      <p:pic>
        <p:nvPicPr>
          <p:cNvPr id="53254" name="Picture 6" descr="IMG_94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31" y="1935163"/>
            <a:ext cx="5846537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bg1"/>
                </a:solidFill>
              </a:rPr>
              <a:t>3.Перебрасывание скакалки через себя вперёд-назад</a:t>
            </a:r>
          </a:p>
        </p:txBody>
      </p:sp>
      <p:pic>
        <p:nvPicPr>
          <p:cNvPr id="51206" name="Picture 6" descr="IMG_90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31" y="1935163"/>
            <a:ext cx="5846537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bg1"/>
                </a:solidFill>
              </a:rPr>
              <a:t>4.Вращение скакалки в парах</a:t>
            </a:r>
          </a:p>
        </p:txBody>
      </p:sp>
      <p:pic>
        <p:nvPicPr>
          <p:cNvPr id="56326" name="Picture 6" descr="IMG_94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31" y="1935163"/>
            <a:ext cx="5846537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.4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224</Words>
  <Application>Microsoft Office PowerPoint</Application>
  <PresentationFormat>Экран (4:3)</PresentationFormat>
  <Paragraphs>42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семинар-практикум для воспитателей физической культуры тема: «Обучение детей дошкольного возраста прыжкам через скакалку»                                                                                               </vt:lpstr>
      <vt:lpstr>Как правильно подобрать скакалку для детей</vt:lpstr>
      <vt:lpstr>Техника захвата скакалки за ручки</vt:lpstr>
      <vt:lpstr>Игры и игровые упражнения со скакалкой</vt:lpstr>
      <vt:lpstr>Техника вращения скакалки Вращение осуществляется кистями слегка согнутых рук, локти опущены. </vt:lpstr>
      <vt:lpstr> 1.Вращение скакалки, сложенной вдвое в правой (левой) руке вперёд или назад; </vt:lpstr>
      <vt:lpstr>2.Тоже в двух руках</vt:lpstr>
      <vt:lpstr>3.Перебрасывание скакалки через себя вперёд-назад</vt:lpstr>
      <vt:lpstr>4.Вращение скакалки в парах</vt:lpstr>
      <vt:lpstr>Техника прыжков через скакалку</vt:lpstr>
      <vt:lpstr>Слайд 11</vt:lpstr>
      <vt:lpstr>Слайд 12</vt:lpstr>
      <vt:lpstr>Слайд 13</vt:lpstr>
      <vt:lpstr>Слайд 14</vt:lpstr>
      <vt:lpstr>Методика обучения прыжкам  через скакалку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Семинар-практикум для воспитателей  физической культуры   тема «Обучение детей дошкольного возраста прыжкам через скакалку»                             Черникова Е.В.                                        Воспитатель                                                       физической культуры                                                 высшей категории                                                                         </dc:title>
  <dc:creator>лена</dc:creator>
  <cp:lastModifiedBy>лена</cp:lastModifiedBy>
  <cp:revision>2</cp:revision>
  <dcterms:created xsi:type="dcterms:W3CDTF">2012-05-02T16:07:09Z</dcterms:created>
  <dcterms:modified xsi:type="dcterms:W3CDTF">2012-05-02T16:20:09Z</dcterms:modified>
</cp:coreProperties>
</file>