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D98"/>
    <a:srgbClr val="6511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E2E3-C87C-4C6A-9AE4-A8C289AB451D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0D1D-6954-4695-9E11-C6B2ED45E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9051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 поведения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9" y="1428736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спортивном зале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1" y="2285992"/>
            <a:ext cx="6960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ля дошкольников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14324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  подготовлена  инструктором по физическому воспитанию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Давыдовой  Ириной  Валентиновной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6429396"/>
            <a:ext cx="715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МБДОУ№7 «Колокольчик» г.Юрьев-Польский  Владимирской области</a:t>
            </a:r>
            <a:endParaRPr lang="ru-RU" dirty="0"/>
          </a:p>
        </p:txBody>
      </p:sp>
      <p:pic>
        <p:nvPicPr>
          <p:cNvPr id="11" name="Рисунок 10" descr="2d5f548bf057a34442ef536674ee2ab3_fu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3857628"/>
            <a:ext cx="3235320" cy="2429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Взяв  скакалки- разойдитесь, место для себя найдите!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Чтоб друг другу не мешать и скакалками не задевать!   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7130756_Devuly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4818"/>
            <a:ext cx="2466970" cy="2643182"/>
          </a:xfrm>
          <a:prstGeom prst="rect">
            <a:avLst/>
          </a:prstGeom>
        </p:spPr>
      </p:pic>
      <p:pic>
        <p:nvPicPr>
          <p:cNvPr id="5" name="Рисунок 4" descr="detia-77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928802"/>
            <a:ext cx="2062773" cy="1737072"/>
          </a:xfrm>
          <a:prstGeom prst="rect">
            <a:avLst/>
          </a:prstGeom>
        </p:spPr>
      </p:pic>
      <p:pic>
        <p:nvPicPr>
          <p:cNvPr id="6" name="Рисунок 5" descr="20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2143116"/>
            <a:ext cx="4786346" cy="31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 полосе  препятствий  будьте вновь внимательны: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Не толкайтесь, не  спешите, на всё внимательно смотрите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1604" y="1785926"/>
            <a:ext cx="609604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Порядок в зале соблюдайте,  места инвентаря запоминайте.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Всегда его вы убирайте и взрослым  помогайте!</a:t>
            </a:r>
          </a:p>
        </p:txBody>
      </p:sp>
      <p:pic>
        <p:nvPicPr>
          <p:cNvPr id="4" name="Рисунок 3" descr="IMG_00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1571612"/>
            <a:ext cx="3357568" cy="447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    После занятия   надо  обуться, и  дружно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Всем вместе в группу вернуться!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А в группе надо умываться,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В   повседневную одежду переодеваться.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_0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28" y="2143116"/>
            <a:ext cx="535785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1142984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Правила эти не забывайте- постоянно их  выполняйте!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hildren_Day_vector_wallpaper_016801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696760"/>
            <a:ext cx="5000660" cy="375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85723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sz="2400" dirty="0" smtClean="0">
                <a:solidFill>
                  <a:srgbClr val="C00000"/>
                </a:solidFill>
              </a:rPr>
              <a:t>В зал одни  не заходите-  педагога подождите!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6304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1714488"/>
            <a:ext cx="6143699" cy="4607775"/>
          </a:xfrm>
          <a:prstGeom prst="rect">
            <a:avLst/>
          </a:prstGeom>
        </p:spPr>
      </p:pic>
      <p:pic>
        <p:nvPicPr>
          <p:cNvPr id="6" name="Рисунок 5" descr="detia-8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643446"/>
            <a:ext cx="1807076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857232"/>
            <a:ext cx="710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Физкультурой заниматься- надо в форму одеваться!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А в одежде повседневной, заниматься даже вредно.</a:t>
            </a:r>
          </a:p>
          <a:p>
            <a:endParaRPr lang="ru-RU" dirty="0"/>
          </a:p>
        </p:txBody>
      </p:sp>
      <p:pic>
        <p:nvPicPr>
          <p:cNvPr id="6" name="Рисунок 5" descr="S6304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1785926"/>
            <a:ext cx="571500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714356"/>
            <a:ext cx="596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Чтобы ножки закалять,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   нужно детям обувь снять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14554"/>
            <a:ext cx="5734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928670"/>
            <a:ext cx="721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Воспитателя слушай внимательно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и всё получится обязательно!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8794" y="2285992"/>
            <a:ext cx="5000660" cy="375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714356"/>
            <a:ext cx="759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будете озорничать- можно что-нибудь сломать: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Можно ногу повредить или лоб себе разбить!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24529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429132"/>
            <a:ext cx="2371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8643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 лесенке, шесте, канате будьте очень вы внимательны!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Ждите взрослого для  страховки, даже если вы очень ловки!</a:t>
            </a:r>
          </a:p>
          <a:p>
            <a:endParaRPr lang="ru-RU" dirty="0"/>
          </a:p>
        </p:txBody>
      </p:sp>
      <p:pic>
        <p:nvPicPr>
          <p:cNvPr id="4" name="Рисунок 3" descr="johnny_doing_pu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143092"/>
            <a:ext cx="4714908" cy="407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В движении  друг другу не мешайте,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Если нужно- помогайте!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6304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660884"/>
            <a:ext cx="6357982" cy="47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710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В мяч аккуратно играйте и окон не разбивайте!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Вы с мячом туда идите, где решётки разглядите!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63040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1500174"/>
            <a:ext cx="5929322" cy="4446992"/>
          </a:xfrm>
          <a:prstGeom prst="rect">
            <a:avLst/>
          </a:prstGeom>
        </p:spPr>
      </p:pic>
      <p:pic>
        <p:nvPicPr>
          <p:cNvPr id="5" name="Рисунок 4" descr="pelo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4347515"/>
            <a:ext cx="1285884" cy="1248431"/>
          </a:xfrm>
          <a:prstGeom prst="rect">
            <a:avLst/>
          </a:prstGeom>
        </p:spPr>
      </p:pic>
      <p:pic>
        <p:nvPicPr>
          <p:cNvPr id="6" name="Рисунок 5" descr="3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357694"/>
            <a:ext cx="1785950" cy="2143140"/>
          </a:xfrm>
          <a:prstGeom prst="rect">
            <a:avLst/>
          </a:prstGeom>
        </p:spPr>
      </p:pic>
      <p:pic>
        <p:nvPicPr>
          <p:cNvPr id="8" name="Рисунок 7" descr="sporta-129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5873255"/>
            <a:ext cx="1000132" cy="98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233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2012-04-19T16:07:59Z</dcterms:created>
  <dcterms:modified xsi:type="dcterms:W3CDTF">2012-04-22T14:25:26Z</dcterms:modified>
</cp:coreProperties>
</file>