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77896-5DC7-4430-BF86-CE9C1F25E8D6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F430B-EBAF-4D70-954A-4B996CC99B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  <p:sndAc>
      <p:stSnd>
        <p:snd r:embed="rId13" name="applaus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36155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785794"/>
            <a:ext cx="773295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Летние виды спорта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5357826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Презентацию подготовила Давыдова Ирина Валентиновна</a:t>
            </a:r>
          </a:p>
          <a:p>
            <a:r>
              <a:rPr lang="ru-RU" dirty="0" smtClean="0"/>
              <a:t>Инструктор по физическому воспитанию МБДОУ №7 «Колокольчик»</a:t>
            </a:r>
          </a:p>
          <a:p>
            <a:endParaRPr lang="ru-RU" dirty="0"/>
          </a:p>
          <a:p>
            <a:r>
              <a:rPr lang="ru-RU" dirty="0" smtClean="0"/>
              <a:t>             г.Юрьев-Польский Владимирской области</a:t>
            </a:r>
            <a:endParaRPr lang="ru-RU" dirty="0"/>
          </a:p>
        </p:txBody>
      </p:sp>
      <p:pic>
        <p:nvPicPr>
          <p:cNvPr id="10" name="Рисунок 9" descr="detia-81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473688"/>
            <a:ext cx="2286016" cy="2801490"/>
          </a:xfrm>
          <a:prstGeom prst="rect">
            <a:avLst/>
          </a:prstGeom>
        </p:spPr>
      </p:pic>
      <p:pic>
        <p:nvPicPr>
          <p:cNvPr id="11" name="Рисунок 10" descr="4397b6011aacb6f8985dc5c4aa2c70e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538" y="1952606"/>
            <a:ext cx="2143140" cy="2143140"/>
          </a:xfrm>
          <a:prstGeom prst="rect">
            <a:avLst/>
          </a:prstGeom>
        </p:spPr>
      </p:pic>
      <p:pic>
        <p:nvPicPr>
          <p:cNvPr id="12" name="Рисунок 11" descr="detia-77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2247631"/>
            <a:ext cx="2214578" cy="1864908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1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06424" y="181356"/>
            <a:ext cx="6931152" cy="6495288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1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38428" y="141732"/>
            <a:ext cx="6867144" cy="6574536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2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86612" y="141732"/>
            <a:ext cx="6970776" cy="6574536"/>
          </a:xfrm>
          <a:prstGeom prst="rect">
            <a:avLst/>
          </a:prstGeom>
        </p:spPr>
      </p:pic>
    </p:spTree>
  </p:cSld>
  <p:clrMapOvr>
    <a:masterClrMapping/>
  </p:clrMapOvr>
  <p:transition>
    <p:cut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2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20140" y="129540"/>
            <a:ext cx="6903720" cy="6598920"/>
          </a:xfrm>
          <a:prstGeom prst="rect">
            <a:avLst/>
          </a:prstGeom>
        </p:spPr>
      </p:pic>
    </p:spTree>
  </p:cSld>
  <p:clrMapOvr>
    <a:masterClrMapping/>
  </p:clrMapOvr>
  <p:transition>
    <p:fad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2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9096" y="169164"/>
            <a:ext cx="6845808" cy="6519672"/>
          </a:xfrm>
          <a:prstGeom prst="rect">
            <a:avLst/>
          </a:prstGeom>
        </p:spPr>
      </p:pic>
      <p:pic>
        <p:nvPicPr>
          <p:cNvPr id="6" name="Рисунок 5" descr="1002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10996" y="167640"/>
            <a:ext cx="6922008" cy="652272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8616" y="96012"/>
            <a:ext cx="6906768" cy="6665976"/>
          </a:xfrm>
          <a:prstGeom prst="rect">
            <a:avLst/>
          </a:prstGeom>
        </p:spPr>
      </p:pic>
    </p:spTree>
  </p:cSld>
  <p:clrMapOvr>
    <a:masterClrMapping/>
  </p:clrMapOvr>
  <p:transition>
    <p:wipe dir="r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2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93292" y="188976"/>
            <a:ext cx="6757416" cy="6480048"/>
          </a:xfrm>
          <a:prstGeom prst="rect">
            <a:avLst/>
          </a:prstGeom>
        </p:spPr>
      </p:pic>
    </p:spTree>
  </p:cSld>
  <p:clrMapOvr>
    <a:masterClrMapping/>
  </p:clrMapOvr>
  <p:transition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2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4044" y="147828"/>
            <a:ext cx="6915912" cy="6562344"/>
          </a:xfrm>
          <a:prstGeom prst="rect">
            <a:avLst/>
          </a:prstGeom>
        </p:spPr>
      </p:pic>
    </p:spTree>
  </p:cSld>
  <p:clrMapOvr>
    <a:masterClrMapping/>
  </p:clrMapOvr>
  <p:transition>
    <p:wheel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14479" y="1000108"/>
            <a:ext cx="52149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5" y="4071942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подготовлена  по материалам тематического словаря в картинках.</a:t>
            </a:r>
          </a:p>
          <a:p>
            <a:r>
              <a:rPr lang="ru-RU" dirty="0" smtClean="0"/>
              <a:t>«Спорт. Летние виды.»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0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66800" y="82296"/>
            <a:ext cx="7010400" cy="6693408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0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53084" y="70104"/>
            <a:ext cx="7037832" cy="6717792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80516" y="102108"/>
            <a:ext cx="6982968" cy="6653784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06424" y="149352"/>
            <a:ext cx="6931152" cy="6559296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1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4044" y="70104"/>
            <a:ext cx="6915912" cy="6717792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1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6048" y="102108"/>
            <a:ext cx="6851904" cy="6653784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86612" y="123444"/>
            <a:ext cx="6970776" cy="6611112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1001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60704" y="96012"/>
            <a:ext cx="7022592" cy="6665976"/>
          </a:xfrm>
          <a:prstGeom prst="rect">
            <a:avLst/>
          </a:prstGeom>
        </p:spPr>
      </p:pic>
    </p:spTree>
  </p:cSld>
  <p:clrMapOvr>
    <a:masterClrMapping/>
  </p:clrMapOvr>
  <p:transition>
    <p:fade thruBlk="1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41</Words>
  <Application>Microsoft Office PowerPoint</Application>
  <PresentationFormat>Экран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2012-04-22T13:05:51Z</dcterms:created>
  <dcterms:modified xsi:type="dcterms:W3CDTF">2012-04-22T14:35:18Z</dcterms:modified>
</cp:coreProperties>
</file>