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Повышение двигательной активности через взаимодействие воспитателя с инструктором по физической культуре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104 сад\2013-2014 уч год\фото\дети\DSC053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3429000"/>
            <a:ext cx="4040188" cy="303014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3048000"/>
            <a:ext cx="4041775" cy="30781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Составили:</a:t>
            </a:r>
          </a:p>
          <a:p>
            <a:pPr>
              <a:buNone/>
            </a:pPr>
            <a:r>
              <a:rPr lang="ru-RU" dirty="0" err="1" smtClean="0"/>
              <a:t>Чекрышова</a:t>
            </a:r>
            <a:r>
              <a:rPr lang="ru-RU" dirty="0" smtClean="0"/>
              <a:t> Е.Н., инструктор по физической культуре первой квалификационной категории</a:t>
            </a:r>
          </a:p>
          <a:p>
            <a:pPr>
              <a:buNone/>
            </a:pPr>
            <a:r>
              <a:rPr lang="ru-RU" dirty="0" smtClean="0"/>
              <a:t>Устинова М.Ю., воспитатель первой </a:t>
            </a:r>
            <a:r>
              <a:rPr lang="ru-RU" dirty="0" smtClean="0"/>
              <a:t>квалификационной категории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442913" algn="just">
              <a:buNone/>
            </a:pPr>
            <a:r>
              <a:rPr lang="ru-RU" dirty="0" smtClean="0"/>
              <a:t>Большинство современных детей ведут дома малоподвижный образ жизни. Это происходит из-за ряда причин: отношение родителей к двигательной активности своего ребенка; просмотр телевизора; игры на компьютере. Таким образом, объем двигательной активности детей значительно снижен. </a:t>
            </a:r>
            <a:endParaRPr lang="ru-RU" dirty="0"/>
          </a:p>
        </p:txBody>
      </p:sp>
      <p:pic>
        <p:nvPicPr>
          <p:cNvPr id="2050" name="Picture 2" descr="C:\Users\Марина\Desktop\104 сад\2013-2014 уч год\фото\дети\DSC053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2673814"/>
          </a:xfrm>
        </p:spPr>
        <p:txBody>
          <a:bodyPr>
            <a:normAutofit fontScale="92500" lnSpcReduction="10000"/>
          </a:bodyPr>
          <a:lstStyle/>
          <a:p>
            <a:pPr marL="88900" indent="441325" algn="just">
              <a:buNone/>
            </a:pPr>
            <a:r>
              <a:rPr lang="ru-RU" sz="2800" dirty="0" smtClean="0"/>
              <a:t>Решение данной проблемы осуществляется как в рамках физкультурно-оздоровительной работы, так и непосредственно в ходе образовательной деятельности и режимных моментов в ДОУ. При этом важна согласованность действий педагогов и специалистов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20891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проекта – создание условий для  повышения двигательной активности детей старшего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191000" y="2514600"/>
            <a:ext cx="4495800" cy="3611563"/>
          </a:xfrm>
        </p:spPr>
        <p:txBody>
          <a:bodyPr>
            <a:normAutofit fontScale="92500" lnSpcReduction="10000"/>
          </a:bodyPr>
          <a:lstStyle/>
          <a:p>
            <a:pPr marL="88900" indent="354013">
              <a:buNone/>
            </a:pPr>
            <a:r>
              <a:rPr lang="ru-RU" dirty="0" smtClean="0"/>
              <a:t>Задачи</a:t>
            </a:r>
            <a:r>
              <a:rPr lang="ru-RU" dirty="0" smtClean="0"/>
              <a:t>:</a:t>
            </a:r>
          </a:p>
          <a:p>
            <a:pPr marL="88900" indent="354013">
              <a:buNone/>
            </a:pPr>
            <a:r>
              <a:rPr lang="ru-RU" dirty="0" smtClean="0"/>
              <a:t>1.развивать знания детей о влиянии движений на организм человека;</a:t>
            </a:r>
          </a:p>
          <a:p>
            <a:pPr marL="88900" indent="354013">
              <a:buNone/>
            </a:pPr>
            <a:r>
              <a:rPr lang="ru-RU" dirty="0" smtClean="0"/>
              <a:t>2.формировать у детей стойкое желание вести активный образ жизни;</a:t>
            </a:r>
          </a:p>
          <a:p>
            <a:pPr marL="88900" indent="354013">
              <a:buNone/>
            </a:pPr>
            <a:r>
              <a:rPr lang="ru-RU" dirty="0" smtClean="0"/>
              <a:t>3.приобщать родителей дошкольников к активному образу жизни.</a:t>
            </a:r>
            <a:endParaRPr lang="ru-RU" dirty="0"/>
          </a:p>
        </p:txBody>
      </p:sp>
      <p:pic>
        <p:nvPicPr>
          <p:cNvPr id="3074" name="Picture 2" descr="C:\Users\Марина\Desktop\104 сад\2013-2014 уч год\фото\дети\DSC05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375904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>
            <a:normAutofit fontScale="92500" lnSpcReduction="10000"/>
          </a:bodyPr>
          <a:lstStyle/>
          <a:p>
            <a:pPr marL="88900" indent="441325">
              <a:buNone/>
            </a:pPr>
            <a:r>
              <a:rPr lang="ru-RU" dirty="0" smtClean="0"/>
              <a:t>На основе календарно – тематического планирования мы подобрали разнообразный практический материал, направленный на формирование активного образа жизни. </a:t>
            </a:r>
          </a:p>
          <a:p>
            <a:pPr marL="88900" indent="441325">
              <a:buNone/>
            </a:pPr>
            <a:r>
              <a:rPr lang="ru-RU" dirty="0" smtClean="0"/>
              <a:t>Практический материал состоит из: подвижных игр и упражнений, дыхательных упражнений, малоподвижных игр, пальчиковой гимнастики, релаксации, музыкально – ритмических комплексов.</a:t>
            </a:r>
          </a:p>
          <a:p>
            <a:endParaRPr lang="ru-RU" dirty="0"/>
          </a:p>
        </p:txBody>
      </p:sp>
      <p:pic>
        <p:nvPicPr>
          <p:cNvPr id="4098" name="Picture 2" descr="C:\Users\Марина\Desktop\104 сад\2013-2014 уч год\фото\дети\DSC053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 </a:t>
            </a:r>
            <a:br>
              <a:rPr lang="ru-RU" dirty="0" smtClean="0"/>
            </a:br>
            <a:r>
              <a:rPr lang="ru-RU" dirty="0" smtClean="0"/>
              <a:t>«Рыбка»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Рыбка плавает в водице, </a:t>
            </a:r>
          </a:p>
          <a:p>
            <a:pPr>
              <a:buNone/>
            </a:pPr>
            <a:r>
              <a:rPr lang="ru-RU" dirty="0" smtClean="0"/>
              <a:t>Рыбке весело играть. </a:t>
            </a:r>
          </a:p>
          <a:p>
            <a:pPr>
              <a:buNone/>
            </a:pPr>
            <a:r>
              <a:rPr lang="ru-RU" dirty="0" smtClean="0"/>
              <a:t>Рыбка, рыбка, озорница, </a:t>
            </a:r>
          </a:p>
          <a:p>
            <a:pPr>
              <a:buNone/>
            </a:pPr>
            <a:r>
              <a:rPr lang="ru-RU" dirty="0" smtClean="0"/>
              <a:t>Мы хотим тебя поймать.</a:t>
            </a:r>
          </a:p>
          <a:p>
            <a:pPr>
              <a:buNone/>
            </a:pPr>
            <a:r>
              <a:rPr lang="ru-RU" dirty="0" smtClean="0"/>
              <a:t>Рыбка спину изогнула, </a:t>
            </a:r>
          </a:p>
          <a:p>
            <a:pPr>
              <a:buNone/>
            </a:pPr>
            <a:r>
              <a:rPr lang="ru-RU" dirty="0" smtClean="0"/>
              <a:t>Крошку хлебную взяла.</a:t>
            </a:r>
          </a:p>
          <a:p>
            <a:pPr>
              <a:buNone/>
            </a:pPr>
            <a:r>
              <a:rPr lang="ru-RU" dirty="0" smtClean="0"/>
              <a:t>Рыбка хвостиком махнула</a:t>
            </a:r>
          </a:p>
          <a:p>
            <a:pPr>
              <a:buNone/>
            </a:pPr>
            <a:r>
              <a:rPr lang="ru-RU" dirty="0" smtClean="0"/>
              <a:t>Рыбка быстро уплыла.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Сложенными вместе ладонями изображаем, как плывет рыбка.</a:t>
            </a:r>
          </a:p>
          <a:p>
            <a:pPr>
              <a:buNone/>
            </a:pPr>
            <a:r>
              <a:rPr lang="ru-RU" sz="1900" dirty="0" smtClean="0"/>
              <a:t>Грозим пальцем.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Изображаем, </a:t>
            </a:r>
            <a:r>
              <a:rPr lang="ru-RU" sz="1900" dirty="0" smtClean="0"/>
              <a:t>как плывет рыбка</a:t>
            </a:r>
            <a:r>
              <a:rPr lang="ru-RU" sz="1900" dirty="0" smtClean="0"/>
              <a:t>.</a:t>
            </a:r>
          </a:p>
          <a:p>
            <a:pPr>
              <a:buNone/>
            </a:pPr>
            <a:r>
              <a:rPr lang="ru-RU" sz="1900" dirty="0" smtClean="0"/>
              <a:t>Делаем хватательные движения обеими руками.</a:t>
            </a:r>
          </a:p>
          <a:p>
            <a:pPr>
              <a:buNone/>
            </a:pPr>
            <a:r>
              <a:rPr lang="ru-RU" sz="1900" dirty="0" smtClean="0"/>
              <a:t>Изображаем, как плывет рыбка.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260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Повышение двигательной активности через взаимодействие воспитателя с инструктором по физической культуре</vt:lpstr>
      <vt:lpstr>Актуальность</vt:lpstr>
      <vt:lpstr>Актуальность </vt:lpstr>
      <vt:lpstr>Цель проекта – создание условий для  повышения двигательной активности детей старшего дошкольного возраста. </vt:lpstr>
      <vt:lpstr>Слайд 5</vt:lpstr>
      <vt:lpstr>Пальчиковая гимнастика  «Рыбка»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двигательной активности через взаимодействие воспитателя с инструктором по физической культуре</dc:title>
  <dc:creator>Марина</dc:creator>
  <cp:lastModifiedBy>Марина</cp:lastModifiedBy>
  <cp:revision>3</cp:revision>
  <dcterms:created xsi:type="dcterms:W3CDTF">2014-04-22T02:06:06Z</dcterms:created>
  <dcterms:modified xsi:type="dcterms:W3CDTF">2014-04-22T02:50:47Z</dcterms:modified>
</cp:coreProperties>
</file>