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DABCB-94C0-42E2-8E4B-9A5D4E3BC6B5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55C0E-E03F-430E-9F15-2067948588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DABCB-94C0-42E2-8E4B-9A5D4E3BC6B5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55C0E-E03F-430E-9F15-2067948588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DABCB-94C0-42E2-8E4B-9A5D4E3BC6B5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55C0E-E03F-430E-9F15-2067948588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DABCB-94C0-42E2-8E4B-9A5D4E3BC6B5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55C0E-E03F-430E-9F15-2067948588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DABCB-94C0-42E2-8E4B-9A5D4E3BC6B5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55C0E-E03F-430E-9F15-2067948588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DABCB-94C0-42E2-8E4B-9A5D4E3BC6B5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55C0E-E03F-430E-9F15-2067948588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DABCB-94C0-42E2-8E4B-9A5D4E3BC6B5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55C0E-E03F-430E-9F15-2067948588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DABCB-94C0-42E2-8E4B-9A5D4E3BC6B5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55C0E-E03F-430E-9F15-2067948588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DABCB-94C0-42E2-8E4B-9A5D4E3BC6B5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55C0E-E03F-430E-9F15-2067948588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DABCB-94C0-42E2-8E4B-9A5D4E3BC6B5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55C0E-E03F-430E-9F15-2067948588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DABCB-94C0-42E2-8E4B-9A5D4E3BC6B5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55C0E-E03F-430E-9F15-2067948588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DABCB-94C0-42E2-8E4B-9A5D4E3BC6B5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55C0E-E03F-430E-9F15-2067948588A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Agleeva_NN\Desktop\младшая группа видео\мастер класс фото\101MEDIA\PIC_000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620688"/>
            <a:ext cx="7920880" cy="55446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Agleeva_NN\Desktop\младшая группа видео\музей опавших листьев\101MEDIA\101MEDIA\PIC_00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92696"/>
            <a:ext cx="7848871" cy="56166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Agleeva_NN\Desktop\младшая группа видео\музей опавших листьев\101MEDIA\101MEDIA\PIC_000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476672"/>
            <a:ext cx="8136904" cy="59766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1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Agleeva_NN\Desktop\младшая группа видео\музей опавших листьев\101MEDIA\PIC_00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476672"/>
            <a:ext cx="8352928" cy="58326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Agleeva_NN\Desktop\младшая группа видео\музей опавших листьев\101MEDIA\веточка рябины\PIC_0007.JPG"/>
          <p:cNvPicPr/>
          <p:nvPr/>
        </p:nvPicPr>
        <p:blipFill>
          <a:blip r:embed="rId2" cstate="print"/>
          <a:srcRect t="12179" r="-855"/>
          <a:stretch>
            <a:fillRect/>
          </a:stretch>
        </p:blipFill>
        <p:spPr bwMode="auto">
          <a:xfrm>
            <a:off x="395536" y="476672"/>
            <a:ext cx="8226797" cy="59766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Agleeva_NN\Desktop\младшая группа видео\музей опавших листьев\101MEDIA\веточка рябины\PIC_0010.JPG"/>
          <p:cNvPicPr/>
          <p:nvPr/>
        </p:nvPicPr>
        <p:blipFill>
          <a:blip r:embed="rId2" cstate="print"/>
          <a:srcRect t="7462" r="5540"/>
          <a:stretch>
            <a:fillRect/>
          </a:stretch>
        </p:blipFill>
        <p:spPr bwMode="auto">
          <a:xfrm>
            <a:off x="539552" y="404664"/>
            <a:ext cx="8136903" cy="6120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agleeva_nn</dc:creator>
  <cp:lastModifiedBy>agleeva_nn</cp:lastModifiedBy>
  <cp:revision>1</cp:revision>
  <dcterms:created xsi:type="dcterms:W3CDTF">2013-12-12T10:04:38Z</dcterms:created>
  <dcterms:modified xsi:type="dcterms:W3CDTF">2013-12-12T10:09:19Z</dcterms:modified>
</cp:coreProperties>
</file>