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17"/>
  </p:handoutMasterIdLst>
  <p:sldIdLst>
    <p:sldId id="274" r:id="rId2"/>
    <p:sldId id="272" r:id="rId3"/>
    <p:sldId id="276" r:id="rId4"/>
    <p:sldId id="290" r:id="rId5"/>
    <p:sldId id="280" r:id="rId6"/>
    <p:sldId id="289" r:id="rId7"/>
    <p:sldId id="281" r:id="rId8"/>
    <p:sldId id="285" r:id="rId9"/>
    <p:sldId id="286" r:id="rId10"/>
    <p:sldId id="288" r:id="rId11"/>
    <p:sldId id="284" r:id="rId12"/>
    <p:sldId id="287" r:id="rId13"/>
    <p:sldId id="282" r:id="rId14"/>
    <p:sldId id="268" r:id="rId15"/>
    <p:sldId id="29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0066"/>
    <a:srgbClr val="CC3300"/>
    <a:srgbClr val="800080"/>
    <a:srgbClr val="FFCC00"/>
    <a:srgbClr val="EEEE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5" autoAdjust="0"/>
  </p:normalViewPr>
  <p:slideViewPr>
    <p:cSldViewPr>
      <p:cViewPr>
        <p:scale>
          <a:sx n="75" d="100"/>
          <a:sy n="75" d="100"/>
        </p:scale>
        <p:origin x="-4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2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34AD1D-35AB-459E-A66A-838C4852F184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4E8320-A07E-4317-82A7-032C3780B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47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A9A6-8894-494D-9334-734DCF861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9490C-9E55-4C00-A315-8F78B6720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CEDA8-CA5D-4C63-A2A4-AF2AC3E46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3F93-5C49-45FD-91D0-5ED745D5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1D706-3B92-41A4-B77F-BE8DB4F28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E7EA-9427-4B31-887E-6C9F52D7A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139-C314-444C-AC85-BD019566A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E6A5B-3ED0-4CA1-BF30-B7B33499C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1EDF-3107-4843-AE55-20A6B4AE7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EE8A-A8BB-405A-ACE0-912540A8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F11F-1856-4578-B726-16AFBF6C7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4855-24AA-4B73-8C4C-03FB6161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37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37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737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37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7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737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7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37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DEA0038-8423-4DE4-8DFB-646D37CDD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37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HOME\Desktop\спортивные фоны\Спортивный фон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6075" y="5734050"/>
            <a:ext cx="4987925" cy="935038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CC00FF"/>
                </a:solidFill>
              </a:rPr>
              <a:t>МАДОУ ЦРР </a:t>
            </a:r>
            <a:r>
              <a:rPr lang="ru-RU" sz="1600" dirty="0" err="1" smtClean="0">
                <a:solidFill>
                  <a:srgbClr val="CC00FF"/>
                </a:solidFill>
              </a:rPr>
              <a:t>д</a:t>
            </a:r>
            <a:r>
              <a:rPr lang="en-US" sz="1600" dirty="0" smtClean="0">
                <a:solidFill>
                  <a:srgbClr val="CC00FF"/>
                </a:solidFill>
              </a:rPr>
              <a:t>/</a:t>
            </a:r>
            <a:r>
              <a:rPr lang="ru-RU" sz="1600" dirty="0" smtClean="0">
                <a:solidFill>
                  <a:srgbClr val="CC00FF"/>
                </a:solidFill>
              </a:rPr>
              <a:t>с №18 «Огонёк»</a:t>
            </a:r>
            <a:br>
              <a:rPr lang="ru-RU" sz="1600" dirty="0" smtClean="0">
                <a:solidFill>
                  <a:srgbClr val="CC00FF"/>
                </a:solidFill>
              </a:rPr>
            </a:br>
            <a:r>
              <a:rPr lang="ru-RU" sz="1600" dirty="0" smtClean="0">
                <a:solidFill>
                  <a:srgbClr val="CC00FF"/>
                </a:solidFill>
              </a:rPr>
              <a:t>Калининградская область, город Советск</a:t>
            </a:r>
            <a:br>
              <a:rPr lang="ru-RU" sz="1600" dirty="0" smtClean="0">
                <a:solidFill>
                  <a:srgbClr val="CC00FF"/>
                </a:solidFill>
              </a:rPr>
            </a:br>
            <a:r>
              <a:rPr lang="ru-RU" sz="1600" dirty="0" smtClean="0">
                <a:solidFill>
                  <a:srgbClr val="CC00FF"/>
                </a:solidFill>
              </a:rPr>
              <a:t> воспитатель по  культуре  здоровья </a:t>
            </a:r>
            <a:br>
              <a:rPr lang="ru-RU" sz="1600" dirty="0" smtClean="0">
                <a:solidFill>
                  <a:srgbClr val="CC00FF"/>
                </a:solidFill>
              </a:rPr>
            </a:br>
            <a:r>
              <a:rPr lang="ru-RU" sz="1600" dirty="0" err="1" smtClean="0">
                <a:solidFill>
                  <a:srgbClr val="CC00FF"/>
                </a:solidFill>
              </a:rPr>
              <a:t>Регеци</a:t>
            </a:r>
            <a:r>
              <a:rPr lang="ru-RU" sz="1600" dirty="0" smtClean="0">
                <a:solidFill>
                  <a:srgbClr val="CC00FF"/>
                </a:solidFill>
              </a:rPr>
              <a:t>  Татьяна  </a:t>
            </a:r>
            <a:r>
              <a:rPr lang="ru-RU" sz="1600" dirty="0" err="1" smtClean="0">
                <a:solidFill>
                  <a:srgbClr val="CC00FF"/>
                </a:solidFill>
              </a:rPr>
              <a:t>Героимовна</a:t>
            </a:r>
            <a:r>
              <a:rPr lang="ru-RU" sz="1600" dirty="0" smtClean="0">
                <a:solidFill>
                  <a:srgbClr val="CC00FF"/>
                </a:solidFill>
              </a:rPr>
              <a:t>.</a:t>
            </a:r>
            <a:endParaRPr lang="ru-RU" sz="1600" dirty="0">
              <a:solidFill>
                <a:srgbClr val="CC00FF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000125" y="428625"/>
            <a:ext cx="70993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Развитие физических качеств средствами подвижных игр.</a:t>
            </a:r>
          </a:p>
        </p:txBody>
      </p:sp>
      <p:pic>
        <p:nvPicPr>
          <p:cNvPr id="3083" name="Picture 11" descr="C:\Users\HOME\Desktop\IMG_82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276872"/>
            <a:ext cx="4477004" cy="33575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3085" name="Picture 13" descr="C:\Users\HOME\Desktop\SDC115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276872"/>
            <a:ext cx="4612854" cy="335758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HOME\Desktop\спортивные фоны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Bookman Old Style" pitchFamily="18" charset="0"/>
              </a:rPr>
              <a:t>Сила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571500"/>
            <a:ext cx="78581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Способность человека воздействовать на внешние силы или противодействовать им с помощью мышечных напряжений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Упражнения для развития: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подтягивание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упражнения в висах и упорах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упражнения с гантелями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набивание мячом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Виды спорта: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тяжелая атлетика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легкая атлетика,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единоборства.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Игры: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Удочка.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Летающий мяч.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Цепи кованные.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Волк во рву.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Классы.</a:t>
            </a:r>
          </a:p>
        </p:txBody>
      </p:sp>
      <p:pic>
        <p:nvPicPr>
          <p:cNvPr id="13318" name="Picture 6" descr="C:\Users\HOME\Desktop\IMG_66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1714488"/>
            <a:ext cx="3321922" cy="4428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C:\Users\HOME\Desktop\IMG_67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2452670"/>
            <a:ext cx="3163861" cy="4218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C:\Users\HOME\Desktop\спортивные фоны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Bookman Old Style" pitchFamily="18" charset="0"/>
              </a:rPr>
              <a:t>Ловкость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571500"/>
            <a:ext cx="8001000" cy="6286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Способность правильно, быстро  овладевать новыми  движениями и рационально перестраивать  двигательную  деятельность  в соответствии с обстановкой.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Упражнения для развития: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варианты челночного бега,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бег с изменением направления,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метание,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передача, ведение мяча.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Виды спорта: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волейбол,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баскетбол,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гимнастика,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спортивные игры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Игры: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Мяч по кругу.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1,2,3 круг собери.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Перепрыгни и присядь.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Картошка.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CC00FF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14342" name="Picture 6" descr="C:\Users\HOME\Desktop\ноябрь 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8619" y="1357298"/>
            <a:ext cx="3765381" cy="282387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14343" name="Picture 7" descr="C:\Users\HOME\Desktop\IMG_66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071810"/>
            <a:ext cx="4074935" cy="305602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4344" name="Picture 8" descr="C:\Users\HOME\Desktop\IMG_82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3786190"/>
            <a:ext cx="3765559" cy="2824008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C:\Users\HOME\Desktop\спортивные фоны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Bookman Old Style" pitchFamily="18" charset="0"/>
              </a:rPr>
              <a:t>Гибкость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642938"/>
            <a:ext cx="7858125" cy="6000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Морфофункциональные свойства опорно-двигательного аппарата, определяющие степень подвижности его звеньев или способность выполнять движения с максимальной большой амплитудой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Упражнения для развития: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CC00FF"/>
                </a:solidFill>
                <a:latin typeface="Bookman Old Style" pitchFamily="18" charset="0"/>
              </a:rPr>
              <a:t>общеразвивающие</a:t>
            </a: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 упражнения с повышенной амплитудой для плечевых, локтевых, тазобедренных коленных суставов и позвоночника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Виды спорта: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художественная гимнастика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спортивная гимнастика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фигурное катание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синхронное плавание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Игры: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Лиса в курятнике.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Липкие пенёчки.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Ручеёк.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Паук и мухи.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Делай так.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Море волнуется.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15365" name="Picture 5" descr="C:\Users\HOME\Desktop\IMG_42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6849" y="2629244"/>
            <a:ext cx="3631432" cy="2657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HOME\Desktop\IMG_67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21104" y="3929066"/>
            <a:ext cx="3968233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HOME\Desktop\спортивные фоны\Спортивный фон 1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66"/>
                </a:solidFill>
              </a:rPr>
              <a:t>Подвижные игры, влияющие на укрепление физических качеств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«Космонавты»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«Змея»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«Жучки»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«Липкие пеньки»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«Весёлые ребята»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«Вышибало»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«Ель, ёлка, ёлочка»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«Удочка»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«Снайпер»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</a:t>
            </a:r>
            <a:r>
              <a:rPr lang="ru-RU" sz="2000" dirty="0" err="1" smtClean="0">
                <a:solidFill>
                  <a:srgbClr val="CC00FF"/>
                </a:solidFill>
              </a:rPr>
              <a:t>Совушка</a:t>
            </a:r>
            <a:r>
              <a:rPr lang="ru-RU" sz="2000" dirty="0" smtClean="0">
                <a:solidFill>
                  <a:srgbClr val="CC00FF"/>
                </a:solidFill>
              </a:rPr>
              <a:t>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«Лягушка»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«Волк во рву»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Игра «Перепрыгни и присядь»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И многие-многие другие игры.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400" b="1" i="1" dirty="0" smtClean="0">
              <a:solidFill>
                <a:srgbClr val="CC00FF"/>
              </a:solidFill>
            </a:endParaRPr>
          </a:p>
        </p:txBody>
      </p:sp>
      <p:pic>
        <p:nvPicPr>
          <p:cNvPr id="16389" name="Picture 5" descr="C:\Users\HOME\Desktop\IMG_66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2959" y="3714752"/>
            <a:ext cx="4191041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C:\Users\HOME\Desktop\DSC045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3134" y="1357298"/>
            <a:ext cx="421658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Users\HOME\Desktop\спортивные фоны\Спортивный 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28625" y="1071563"/>
            <a:ext cx="832008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Ходьба по залу имитируя движения животных (на носочках, пятках ,с высоким подниманием колен, широким шагом, высокие четвереньки, полным приседом, и др.)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Бег по залу с изменением направления по сигналу.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Бег по залу с захлестыванием голени.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Подскоки.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Боковой , прямой </a:t>
            </a:r>
            <a:r>
              <a:rPr lang="ru-RU" sz="20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голоп</a:t>
            </a:r>
            <a:r>
              <a:rPr lang="ru-RU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  <a:p>
            <a:pPr>
              <a:buFontTx/>
              <a:buChar char="•"/>
              <a:defRPr/>
            </a:pP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                                 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195513" y="404813"/>
            <a:ext cx="47196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Разминка игрой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ru-RU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7413" name="Picture 5" descr="C:\Users\HOME\Desktop\IMG_66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571876"/>
            <a:ext cx="4191270" cy="3143272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17414" name="Picture 6" descr="C:\Users\HOME\Desktop\IMG_65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56546" y="3500438"/>
            <a:ext cx="4191268" cy="314327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HOME\Desktop\спортивные фоны\Спортивный фон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4714875"/>
            <a:ext cx="72866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Подвижный, быстрый человек,</a:t>
            </a:r>
          </a:p>
          <a:p>
            <a:pPr>
              <a:defRPr/>
            </a:pPr>
            <a:r>
              <a:rPr lang="ru-RU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Гордится стройным станом.</a:t>
            </a:r>
          </a:p>
          <a:p>
            <a:pPr>
              <a:defRPr/>
            </a:pPr>
            <a:r>
              <a:rPr lang="ru-RU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Сидячий сиднем целый век,</a:t>
            </a:r>
          </a:p>
          <a:p>
            <a:pPr>
              <a:defRPr/>
            </a:pPr>
            <a:r>
              <a:rPr lang="ru-RU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Подвержен всем изъянам.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85750" y="214313"/>
            <a:ext cx="728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Таким образом, играя и реализуя различные формы активности, дети познают окружающий мир, себя, свое тело, изобретают, творят, при этом развиваются гармонично и целостно.</a:t>
            </a:r>
          </a:p>
        </p:txBody>
      </p:sp>
      <p:pic>
        <p:nvPicPr>
          <p:cNvPr id="18438" name="Picture 6" descr="C:\Users\HOME\Desktop\IMG_92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714488"/>
            <a:ext cx="4051264" cy="30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C:\Users\HOME\Desktop\сашкино день рождение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10116" y="3500438"/>
            <a:ext cx="4123466" cy="309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:\Users\HOME\Desktop\спортивные фоны\Спортивный фон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85750" y="785813"/>
            <a:ext cx="6715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Цель:  </a:t>
            </a:r>
          </a:p>
          <a:p>
            <a:pPr>
              <a:defRPr/>
            </a:pPr>
            <a:r>
              <a:rPr lang="ru-RU" sz="2800" b="1" dirty="0">
                <a:solidFill>
                  <a:srgbClr val="CC00FF"/>
                </a:solidFill>
                <a:cs typeface="+mn-cs"/>
              </a:rPr>
              <a:t>Укреплять здоровье и повышать работоспособность детей через организацию подвижных игр и игр с элементами спорта.</a:t>
            </a:r>
            <a:endParaRPr lang="ru-RU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" name="Picture 5" descr="C:\Users\HOME\Desktop\занятие 2гр\IMG_92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643314"/>
            <a:ext cx="4071966" cy="305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C:\Users\HOME\Desktop\спортивные фоны\Спортивный фон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1" name="Rectangle 51"/>
          <p:cNvSpPr>
            <a:spLocks noGrp="1" noChangeArrowheads="1"/>
          </p:cNvSpPr>
          <p:nvPr>
            <p:ph type="title"/>
          </p:nvPr>
        </p:nvSpPr>
        <p:spPr>
          <a:xfrm>
            <a:off x="457200" y="785813"/>
            <a:ext cx="8229600" cy="6318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92228" name="Group 68"/>
          <p:cNvGraphicFramePr>
            <a:graphicFrameLocks noGrp="1"/>
          </p:cNvGraphicFramePr>
          <p:nvPr>
            <p:ph idx="1"/>
          </p:nvPr>
        </p:nvGraphicFramePr>
        <p:xfrm>
          <a:off x="214313" y="285750"/>
          <a:ext cx="8786844" cy="6357981"/>
        </p:xfrm>
        <a:graphic>
          <a:graphicData uri="http://schemas.openxmlformats.org/drawingml/2006/table">
            <a:tbl>
              <a:tblPr/>
              <a:tblGrid>
                <a:gridCol w="1742814"/>
                <a:gridCol w="2002413"/>
                <a:gridCol w="2520825"/>
                <a:gridCol w="2520792"/>
              </a:tblGrid>
              <a:tr h="533097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Задачи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Оздоровительная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4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1. Содействовать формированию гармоничного телосложения, правильной осанки и стопы.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2. Способствовать сохранению положительного </a:t>
                      </a:r>
                      <a:r>
                        <a:rPr lang="ru-RU" sz="1200" b="1" kern="1200" dirty="0" err="1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психоэмоционального</a:t>
                      </a:r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состояния у детей.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3. Удовлетворять потребность детей в движении.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1. Формировать и совершенствовать жизненно необходимые двигательные умения и навыки (ходьба, бег, лазание, метание и т.д.).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2.Развивать основные физические качества и двигательные способности детей (силовые, скоростно-силовые, координационные и др.).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3.Формировать умения выполнять правила подвижных игр, проявляя находчивость, выдержку, ловкость и самостоятельность.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1. Воспитывать у детей интерес к занятиям физической культурой как организованной форме максимального проявления его двигательных и функциональных возможностей.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2.Поощрять двигательное творчество и разнообразную игровую деятельность детей.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3.Способствовать развитию самоконтроля и самооценки в процессе организации разных форм двигательной активности.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4.Содействовать развитию положительных эмоций, умения общаться со сверстниками, взаимопонимания и сопереживания.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7" name="Picture 2" descr="C:\Users\HOME\Desktop\спортивные фоны\Спортивный фон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00063" y="1000125"/>
            <a:ext cx="7366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eaLnBrk="0" hangingPunct="0"/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Ожидаемые результаты:</a:t>
            </a:r>
            <a:endParaRPr lang="ru-RU" sz="4000" b="1">
              <a:solidFill>
                <a:srgbClr val="FF0000"/>
              </a:solidFill>
            </a:endParaRPr>
          </a:p>
          <a:p>
            <a:pPr indent="342900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 </a:t>
            </a:r>
            <a:endParaRPr lang="ru-RU" sz="600"/>
          </a:p>
          <a:p>
            <a:pPr indent="342900" eaLnBrk="0" hangingPunct="0"/>
            <a:r>
              <a:rPr lang="ru-RU" sz="2000" b="1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1. Повышение эмоционального, психологического, физического благополучия воспитанников.</a:t>
            </a:r>
            <a:endParaRPr lang="ru-RU" sz="2000" b="1">
              <a:solidFill>
                <a:srgbClr val="CC00FF"/>
              </a:solidFill>
            </a:endParaRPr>
          </a:p>
          <a:p>
            <a:pPr indent="342900" eaLnBrk="0" hangingPunct="0"/>
            <a:r>
              <a:rPr lang="ru-RU" sz="2000" b="1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2. Улучшение соматических показателей здоровья.</a:t>
            </a:r>
            <a:endParaRPr lang="ru-RU" sz="2000" b="1">
              <a:solidFill>
                <a:srgbClr val="CC00FF"/>
              </a:solidFill>
            </a:endParaRPr>
          </a:p>
          <a:p>
            <a:pPr indent="342900" eaLnBrk="0" hangingPunct="0"/>
            <a:r>
              <a:rPr lang="ru-RU" sz="2000" b="1">
                <a:solidFill>
                  <a:srgbClr val="CC00FF"/>
                </a:solidFill>
                <a:latin typeface="Calibri" pitchFamily="34" charset="0"/>
                <a:cs typeface="Times New Roman" pitchFamily="18" charset="0"/>
              </a:rPr>
              <a:t>3. Наличие потребностей в здоровом образе жизни и возможностей его обеспечения.</a:t>
            </a:r>
            <a:endParaRPr lang="ru-RU" sz="2000" b="1">
              <a:solidFill>
                <a:srgbClr val="CC00FF"/>
              </a:solidFill>
            </a:endParaRPr>
          </a:p>
        </p:txBody>
      </p:sp>
      <p:pic>
        <p:nvPicPr>
          <p:cNvPr id="6150" name="Picture 6" descr="C:\Users\HOME\Desktop\занятие 2гр\IMG_92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429000"/>
            <a:ext cx="4191268" cy="3143272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6151" name="Picture 7" descr="C:\Users\HOME\Desktop\занятие 2гр\IMG_92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3429000"/>
            <a:ext cx="4191268" cy="31432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:\Users\HOME\Desktop\спортивные фоны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225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2875"/>
            <a:ext cx="7858125" cy="598805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CC00FF"/>
                </a:solidFill>
              </a:rPr>
              <a:t>Дети настолько активны, что, наверное, каждый из нас поражался, где они берут столько энергии, чтобы бегать, прыгать и шалить с утра до вечера. Направить этот фонтан энергии  в мирное русло нам помогут подвижные игры. </a:t>
            </a:r>
          </a:p>
          <a:p>
            <a:pPr>
              <a:defRPr/>
            </a:pPr>
            <a:endParaRPr lang="ru-RU" sz="1800" dirty="0" smtClean="0">
              <a:solidFill>
                <a:srgbClr val="CC00FF"/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CC00FF"/>
                </a:solidFill>
              </a:rPr>
              <a:t>Подвижные игры способствуют физическому развитию ребенка, укрепляют его мышцы, усиливают быстроту реакции и ловкость, благоприятно сказываются на здоровье ребенка.</a:t>
            </a:r>
            <a:br>
              <a:rPr lang="ru-RU" sz="1800" dirty="0" smtClean="0">
                <a:solidFill>
                  <a:srgbClr val="CC00FF"/>
                </a:solidFill>
              </a:rPr>
            </a:br>
            <a:r>
              <a:rPr lang="ru-RU" sz="1800" dirty="0" smtClean="0">
                <a:solidFill>
                  <a:srgbClr val="CC00FF"/>
                </a:solidFill>
              </a:rPr>
              <a:t>Кроме этого благодаря своему соревновательному характеру подвижная игра помогает ребенку развить социальные навыки: умение действовать в команде, сотрудничать,  делиться с другими, ставить общую цель выше личного желания, а также  приспосабливаться к постоянно меняющимся условиям и учитывать большое количество факторов.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HOME\Desktop\спортивные фоны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285750" y="428625"/>
            <a:ext cx="7929563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При организации подвижной игры:</a:t>
            </a:r>
          </a:p>
          <a:p>
            <a:endParaRPr lang="ru-RU" sz="320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CC00FF"/>
                </a:solidFill>
              </a:rPr>
              <a:t>Перед началом подвижной игры хорошо продумайте место ее проведения. Оно должно быть безопасное и удобное.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CC00FF"/>
                </a:solidFill>
              </a:rPr>
              <a:t>Начните с постановки игровой задачи. Постарайтесь преподнести ее в игровой, шуточной форме, заинтересовать детей: нарисуйте яркую картину предстоящего действия. Иногда полезно выразить «сомнение» в том, что ребятам под силу справиться с поставленной вами задачей.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CC00FF"/>
                </a:solidFill>
              </a:rPr>
              <a:t>Четко и доступно объясните правила, уделите особое внимание ключевым моментам игры. 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CC00FF"/>
                </a:solidFill>
              </a:rPr>
              <a:t>Играйте вместе с детьми, будьте активны, следите за соблюдением правил и аккуратно корректируйте поведение детей. Если нарушаются правила  приостановите игру и укажите в чем допущена ошибка.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CC00FF"/>
                </a:solidFill>
              </a:rPr>
              <a:t>Во время игры подбадривайте детей: хвалите побеждающих и поддерживайте, подзадоривайте проигрывающих. Если интерес к игре затухает попробуйте усложнить или упростить правила.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CC00FF"/>
                </a:solidFill>
              </a:rPr>
              <a:t>Не упустите момент, когда игра исчерпала себя и ее лучше всего закончить.</a:t>
            </a:r>
          </a:p>
          <a:p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5" y="1071563"/>
            <a:ext cx="8401050" cy="49164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спортивные фоны\Спортивный фон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66"/>
                </a:solidFill>
              </a:rPr>
              <a:t>Значение подвижных игр на  физическое состояние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8686800" cy="484505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CC00FF"/>
                </a:solidFill>
              </a:rPr>
              <a:t>Люди, выполняющие необходимый объем двигательной активности, лучше выглядят, здоровее психически, менее подвержены стрессу и напряжению, лучше спят, у них меньше проблем со здоровьем.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CC00FF"/>
                </a:solidFill>
              </a:rPr>
              <a:t>На физическое и психическое состояние влияет не только занятия спортом, но и подвижные игры. Они развивают ловкость, быстроту, силу, выносливость, меткость, гибкость и другие физические качества.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rgbClr val="008000"/>
              </a:solidFill>
            </a:endParaRPr>
          </a:p>
        </p:txBody>
      </p:sp>
      <p:pic>
        <p:nvPicPr>
          <p:cNvPr id="9223" name="Picture 7" descr="C:\Users\HOME\Desktop\IMG_66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4310327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HOME\Desktop\5 группа 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571876"/>
            <a:ext cx="409351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Users\HOME\Desktop\спортивные фоны\Спортивный фон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Bookman Old Style" pitchFamily="18" charset="0"/>
              </a:rPr>
              <a:t>Быстрота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642938"/>
            <a:ext cx="7429500" cy="5357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  Способность перемещать тело и его звенья в пространстве за минимально короткое время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Упражнения для развития: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специально-беговые упражнения,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бег с ускорением от 30-40 м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Виды спорта: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легкая атлетика,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велосипед,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конькобежный спорт,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лыжи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Игры: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rgbClr val="CC00FF"/>
                </a:solidFill>
                <a:latin typeface="Bookman Old Style" pitchFamily="18" charset="0"/>
              </a:rPr>
              <a:t>Ловишки</a:t>
            </a: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Догонялки.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У медведя во бору.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Лохматый пёс.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Займи кочку.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Быстро возьми.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Пустое место.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pic>
        <p:nvPicPr>
          <p:cNvPr id="11273" name="Picture 9" descr="C:\Users\HOME\Desktop\IMG_82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1785926"/>
            <a:ext cx="3643306" cy="273232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</p:spPr>
      </p:pic>
      <p:pic>
        <p:nvPicPr>
          <p:cNvPr id="11274" name="Picture 10" descr="C:\Users\HOME\Desktop\IMG_82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4104733"/>
            <a:ext cx="3671232" cy="275326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1275" name="Picture 11" descr="C:\Users\HOME\Desktop\IMG_82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4125677"/>
            <a:ext cx="3643306" cy="273232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HOME\Desktop\спортивные фоны\Спортивный 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Bookman Old Style" pitchFamily="18" charset="0"/>
              </a:rPr>
              <a:t>Выносливость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642938"/>
            <a:ext cx="8229600" cy="6072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Способность противостоять утомлению в процессе какой-либо деятельности, длительно выполнять мышечную работу без снижения ее мощности.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Упражнения для развития: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бег в равномерном темпе от 6-10 мин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длительный бег,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кросс,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ходьба на лыжах,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круговая тренировка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Виды спорта: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лыжный спорт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велосипедный спорт,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легкая атлетика,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конькобежный спорт, спортивные игры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Игры: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Лягушка.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Вышибалы.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Кошки – мышки.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C00FF"/>
                </a:solidFill>
                <a:latin typeface="Bookman Old Style" pitchFamily="18" charset="0"/>
              </a:rPr>
              <a:t>Бездомный заяц.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  <p:pic>
        <p:nvPicPr>
          <p:cNvPr id="7" name="Picture 7" descr="C:\Users\HOME\Desktop\IMG_8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643050"/>
            <a:ext cx="4020645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Users\HOME\Desktop\IMG_82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3643314"/>
            <a:ext cx="4125511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1380</TotalTime>
  <Words>819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Verdana</vt:lpstr>
      <vt:lpstr>Arial</vt:lpstr>
      <vt:lpstr>Wingdings</vt:lpstr>
      <vt:lpstr>Calibri</vt:lpstr>
      <vt:lpstr>Times New Roman</vt:lpstr>
      <vt:lpstr>Bookman Old Style</vt:lpstr>
      <vt:lpstr>Глобус</vt:lpstr>
      <vt:lpstr>МАДОУ ЦРР д/с №18 «Огонёк» Калининградская область, город Советск  воспитатель по  культуре  здоровья  Регеци  Татьяна  Героимовна.</vt:lpstr>
      <vt:lpstr>Слайд 2</vt:lpstr>
      <vt:lpstr>Слайд 3</vt:lpstr>
      <vt:lpstr>Слайд 4</vt:lpstr>
      <vt:lpstr>Слайд 5</vt:lpstr>
      <vt:lpstr>Слайд 6</vt:lpstr>
      <vt:lpstr>Значение подвижных игр на  физическое состояние</vt:lpstr>
      <vt:lpstr>Быстрота</vt:lpstr>
      <vt:lpstr>Выносливость</vt:lpstr>
      <vt:lpstr>Сила</vt:lpstr>
      <vt:lpstr>Ловкость</vt:lpstr>
      <vt:lpstr>Гибкость</vt:lpstr>
      <vt:lpstr>Подвижные игры, влияющие на укрепление физических качеств</vt:lpstr>
      <vt:lpstr>Слайд 14</vt:lpstr>
      <vt:lpstr>Слайд 15</vt:lpstr>
    </vt:vector>
  </TitlesOfParts>
  <Company>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физических качеств средствами подвижных игр</dc:title>
  <dc:creator>K A I F</dc:creator>
  <cp:lastModifiedBy>Методист</cp:lastModifiedBy>
  <cp:revision>126</cp:revision>
  <dcterms:created xsi:type="dcterms:W3CDTF">2008-04-06T07:34:59Z</dcterms:created>
  <dcterms:modified xsi:type="dcterms:W3CDTF">2012-03-30T08:28:06Z</dcterms:modified>
</cp:coreProperties>
</file>