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51be5209c570e4e66c7b1453d49be2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071547"/>
            <a:ext cx="8215370" cy="525305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7611725-960X72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714356"/>
            <a:ext cx="7858180" cy="54292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J5DK52OjAY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785794"/>
            <a:ext cx="7715304" cy="53578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NWk-M5YhNY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785794"/>
            <a:ext cx="7572428" cy="528641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bsleigh_win-693X52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785794"/>
            <a:ext cx="7715304" cy="54292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IQjgdCgSo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2" y="642918"/>
            <a:ext cx="5286412" cy="571504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er26-pic4-452x302-1124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785794"/>
            <a:ext cx="7858180" cy="528641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x_8VX_vMFQ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857232"/>
            <a:ext cx="7786742" cy="528641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pening-ceremony-2014-winter-olympics-in-soch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714356"/>
            <a:ext cx="7858180" cy="542928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tkritie-olimpiady-v-soch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642918"/>
            <a:ext cx="7929618" cy="550072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tkryti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785794"/>
            <a:ext cx="7858180" cy="53578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DEA8541-BD87-46EA-B0A0-59D357B6E123_mw1024_n_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1214422"/>
            <a:ext cx="7929617" cy="5286411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ochi-2014-Opening-Ceremony-pixanews-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571480"/>
            <a:ext cx="7715304" cy="585791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л. Легков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785794"/>
            <a:ext cx="8001056" cy="54292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л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785794"/>
            <a:ext cx="7929618" cy="564360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осожар 1 день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714356"/>
            <a:ext cx="7786742" cy="550072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ыход команды России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857232"/>
            <a:ext cx="7929618" cy="542928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намя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785794"/>
            <a:ext cx="8143932" cy="557216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манда фигуристов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1000108"/>
            <a:ext cx="7858180" cy="535785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убков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642918"/>
            <a:ext cx="8215370" cy="564360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цалапов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71604" y="428604"/>
            <a:ext cx="5500726" cy="621510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едали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928670"/>
            <a:ext cx="7715304" cy="53578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fe34-f35d-4d89-9a7a-daf797a44365_big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714356"/>
            <a:ext cx="8001056" cy="571504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ткрытие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785794"/>
            <a:ext cx="8072494" cy="5572164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елетон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642918"/>
            <a:ext cx="8429684" cy="571504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losing-693X52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642918"/>
            <a:ext cx="8072494" cy="571504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удач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928671"/>
            <a:ext cx="7929617" cy="539593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ое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57422" y="285728"/>
            <a:ext cx="4429156" cy="6286544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айлд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857232"/>
            <a:ext cx="8001056" cy="535785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иниш троих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857232"/>
            <a:ext cx="7858180" cy="5500726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Юля и Аделин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642918"/>
            <a:ext cx="8286808" cy="5500726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052f856-7353-461b-92a1-4fd3c6cf984f_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785794"/>
            <a:ext cx="7715304" cy="5429288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hWMHD_CcAAoY-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571480"/>
            <a:ext cx="7429552" cy="578647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 кольцо закрытие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785794"/>
            <a:ext cx="7929618" cy="5538807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иатлон эстафет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928670"/>
            <a:ext cx="7929618" cy="524669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b0f9887d3fa40ca4072169a9cb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857232"/>
            <a:ext cx="7929618" cy="571504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0zak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1071546"/>
            <a:ext cx="7858180" cy="514353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85760_s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785794"/>
            <a:ext cx="7786742" cy="571504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7600733-693X52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000108"/>
            <a:ext cx="7858180" cy="550072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7601297-693X52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714356"/>
            <a:ext cx="8215370" cy="557216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</TotalTime>
  <Words>0</Words>
  <Application>Microsoft Office PowerPoint</Application>
  <PresentationFormat>Экран (4:3)</PresentationFormat>
  <Paragraphs>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</cp:lastModifiedBy>
  <cp:revision>24</cp:revision>
  <dcterms:modified xsi:type="dcterms:W3CDTF">2014-07-03T13:31:31Z</dcterms:modified>
</cp:coreProperties>
</file>