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BDC021-82E3-4F5C-B536-4A514AABE252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E998B5-ABE4-49F3-8BA1-5BC845E3E0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3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Презентация</a:t>
            </a:r>
          </a:p>
          <a:p>
            <a:pPr algn="ctr"/>
            <a:r>
              <a:rPr lang="ru-RU" sz="2400" b="1" dirty="0" smtClean="0"/>
              <a:t>Защита проекта по физическому воспитанию</a:t>
            </a:r>
          </a:p>
          <a:p>
            <a:pPr algn="ctr"/>
            <a:r>
              <a:rPr lang="ru-RU" sz="2400" b="1" dirty="0" smtClean="0"/>
              <a:t>Тема: История развития спорта»</a:t>
            </a:r>
          </a:p>
          <a:p>
            <a:pPr algn="ctr"/>
            <a:r>
              <a:rPr lang="ru-RU" sz="2400" b="1" dirty="0" smtClean="0"/>
              <a:t>Для детей подготовительной группы </a:t>
            </a:r>
          </a:p>
          <a:p>
            <a:pPr algn="ctr"/>
            <a:r>
              <a:rPr lang="ru-RU" sz="2400" b="1" dirty="0" smtClean="0"/>
              <a:t>МДОУ детский сад «Сказка» </a:t>
            </a:r>
            <a:r>
              <a:rPr lang="ru-RU" sz="2400" b="1" dirty="0" err="1" smtClean="0"/>
              <a:t>р.п.Дергачи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Презентацию составила инструктор по физической культуре: </a:t>
            </a:r>
            <a:r>
              <a:rPr lang="ru-RU" sz="2400" b="1" dirty="0" err="1" smtClean="0"/>
              <a:t>Рыскова</a:t>
            </a:r>
            <a:r>
              <a:rPr lang="ru-RU" sz="2400" b="1" dirty="0" smtClean="0"/>
              <a:t> Л.М.</a:t>
            </a:r>
            <a:endParaRPr lang="ru-RU" sz="2400" b="1" dirty="0"/>
          </a:p>
        </p:txBody>
      </p:sp>
      <p:pic>
        <p:nvPicPr>
          <p:cNvPr id="5" name="Рисунок 4" descr="http://skyclipart.ru/uploads/posts/2010-11/1289032646_2010-11-06_1125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89" y="2348880"/>
            <a:ext cx="5256584" cy="3392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82VorIAApgo/UvJqhkW6rXI/AAAAAAABlqg/yTOc2DRRBbo/s1600/1391143842_pa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00250"/>
            <a:ext cx="42862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7" y="548680"/>
            <a:ext cx="459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Олимпийский огонь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40466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9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klass.net/datas/fizkultura/Istorija-vozniknovenija-Olimpijskikh-igr/0009-009-Olimpijskie-vidy-spor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005"/>
            <a:ext cx="8208912" cy="6031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52320" y="26064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kar62.ru/upload/images/13/13d7c5fac16d49479b5935322b77564cthumb640x4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7995"/>
            <a:ext cx="6624736" cy="4959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31840" y="548680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Награждение победителей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28384" y="33265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news.open.by/upload/Simvoli_2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83" y="2132856"/>
            <a:ext cx="5940425" cy="4054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836712"/>
            <a:ext cx="638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Талисманы Зимней Олимпиады в Сочи – 2014г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00392" y="18864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ivetsochi.ru/uploads/images/00/00/03/2010/03/25/ea5d8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48072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188640"/>
            <a:ext cx="404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Олимпийский флаг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00392" y="2606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7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zkultura/Olimpiada-v-Sochi-2014/0004-004-TSvet-kolets-v-verkhnem-rjadu-goluboj-dlja-Evropy-chjornyj-dlja-Afri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100392" y="2606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9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ivekuban.ru/files/paper/467618347-693x5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04594"/>
            <a:ext cx="8640960" cy="524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16633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 новых встреч, дорогие ребята!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255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Тема:</a:t>
            </a:r>
            <a:r>
              <a:rPr lang="ru-RU" sz="3200" b="1" dirty="0" smtClean="0"/>
              <a:t> Олимпийские игры в России (спортивное развлечение)</a:t>
            </a:r>
          </a:p>
          <a:p>
            <a:pPr algn="ctr"/>
            <a:endParaRPr lang="ru-RU" sz="3200" b="1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Цель:</a:t>
            </a:r>
            <a:r>
              <a:rPr lang="ru-RU" sz="3200" b="1" dirty="0" smtClean="0"/>
              <a:t> Сформировать у детей начальное представления об истории Олимпийских игр и олимпийского движения.</a:t>
            </a:r>
          </a:p>
        </p:txBody>
      </p:sp>
      <p:pic>
        <p:nvPicPr>
          <p:cNvPr id="3" name="Рисунок 2" descr="http://obj.altapress.ru/picture/width/584/1068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35628"/>
            <a:ext cx="5562600" cy="3133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79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847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Образовательные: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Создать у детей представление об Олимпийских играх как о мирном соревновании спортсменов различных стран и национальностей, созданном в целях физического совершенствования людей;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Закреплять знания детей о символах и ритуалах Олимпийских игр;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Расширять знания о видах спорта;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Закреплять в речи слова: олимпиада, талисман, символика, зимние виды спорта, континент, факел, эмблема, пьедестал.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Воспитательные:</a:t>
            </a:r>
          </a:p>
          <a:p>
            <a:r>
              <a:rPr lang="ru-RU" dirty="0" smtClean="0"/>
              <a:t> -Воспитывать интерес к Олимпийским играм;</a:t>
            </a:r>
          </a:p>
          <a:p>
            <a:r>
              <a:rPr lang="ru-RU" dirty="0" smtClean="0"/>
              <a:t> -Доброжелательность, эмоциональную отзывчивость;</a:t>
            </a:r>
          </a:p>
          <a:p>
            <a:r>
              <a:rPr lang="ru-RU" dirty="0" smtClean="0"/>
              <a:t> -Формировать уважительное отношение к спортсменам и их достижениям,   желание быть похожими на них.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Развивающие: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Развивать коммуникативные умения и навыки;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Умения и навыки индивидуальной и групповой работы;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Внимание, логическое мышление.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Оздоровительные: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Бережное отношение к своему здоровью;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Следить за осанкой при выполнении упражнений.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0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elp-rus-student.ru/pictures/55/455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1900"/>
            <a:ext cx="476250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Древняя Греция</a:t>
            </a:r>
            <a:endParaRPr lang="ru-RU" sz="2800" b="1" dirty="0"/>
          </a:p>
        </p:txBody>
      </p:sp>
      <p:pic>
        <p:nvPicPr>
          <p:cNvPr id="4" name="Рисунок 3" descr="http://www.designshare.com/images/Palaest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17646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49697" y="3068960"/>
            <a:ext cx="268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Древняя Олимпия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807/125730387.2/0_55492_7c3944f3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695950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4941168"/>
            <a:ext cx="5147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Москва – 1980г. </a:t>
            </a:r>
          </a:p>
          <a:p>
            <a:pPr algn="ctr"/>
            <a:r>
              <a:rPr lang="ru-RU" sz="2800" b="1" dirty="0" smtClean="0"/>
              <a:t>Летние Олимпийские игры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26064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4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400/papa-san.2/0_3be7e_175cf1b0_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3816424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16017" y="62068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Талисман </a:t>
            </a:r>
          </a:p>
          <a:p>
            <a:pPr algn="ctr"/>
            <a:r>
              <a:rPr lang="ru-RU" sz="2400" b="1" dirty="0" smtClean="0"/>
              <a:t>Летних Олимпийских</a:t>
            </a:r>
          </a:p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гр в Москве – Олимпийский Мишка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645333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2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bcdn-sphotos-f-a.akamaihd.net/hphotos-ak-prn1/t1/p403x403/1920401_628041957261197_8365560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114550" cy="263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voytrener.com/images/vidi_sporta/zima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04" y="2132856"/>
            <a:ext cx="3312368" cy="30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vsluh.ru/system/post_images/large/242/242510/%D0%A4%D0%B8%D0%B3%D1%83%D1%80%D0%B8%D1%81%D1%82%D0%BA%D0%B0.jpg?132739007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08" y="4293096"/>
            <a:ext cx="2954610" cy="21667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71800" y="105273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Лыжники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06896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Конькобежцы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1688" y="5877272"/>
            <a:ext cx="146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Фигуристы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56376" y="33265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15/14824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392487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717.imageshack.us/img717/3158/centreb255197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5140261" cy="32356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12360" y="26064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3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Девиз Олимпийских игр:</a:t>
            </a:r>
          </a:p>
          <a:p>
            <a:r>
              <a:rPr lang="ru-RU" sz="2800" dirty="0" smtClean="0"/>
              <a:t>«Быстрее, выше, сильнее!»</a:t>
            </a:r>
            <a:endParaRPr lang="ru-RU" sz="2800" dirty="0"/>
          </a:p>
        </p:txBody>
      </p:sp>
      <p:pic>
        <p:nvPicPr>
          <p:cNvPr id="3" name="Рисунок 2" descr="http://sportivnoevideo.info/uploads/taginator/Mar-2013/veselaya-utrennyaya-zaryadka-dlya-vzrosly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2080894"/>
            <a:ext cx="5779715" cy="4372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100392" y="33265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262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2014-04-27T15:02:44Z</dcterms:created>
  <dcterms:modified xsi:type="dcterms:W3CDTF">2014-04-27T17:05:23Z</dcterms:modified>
</cp:coreProperties>
</file>