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70" r:id="rId4"/>
    <p:sldId id="263" r:id="rId5"/>
    <p:sldId id="278" r:id="rId6"/>
    <p:sldId id="264" r:id="rId7"/>
    <p:sldId id="277" r:id="rId8"/>
    <p:sldId id="27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79" autoAdjust="0"/>
    <p:restoredTop sz="92650" autoAdjust="0"/>
  </p:normalViewPr>
  <p:slideViewPr>
    <p:cSldViewPr>
      <p:cViewPr>
        <p:scale>
          <a:sx n="75" d="100"/>
          <a:sy n="75" d="100"/>
        </p:scale>
        <p:origin x="-1002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A6DC6-D065-461D-A902-4FD557FA05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3857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A2E66-EAC6-41F8-8D86-A08F37E2BE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95908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7AAE1-0192-4EA0-8E88-0068EF9693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3524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D1AE5-0960-44BB-8449-A76FB03AD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22804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5AE5A-6192-4DAE-8B87-D54C4C599B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8445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46C6D-4060-457C-8F60-DE54C43971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3110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785B3-BD93-4B48-A2EF-FC3D194848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4656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BD30E-6353-4660-B10C-948FCC5F39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7911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04A61-6523-4831-A458-41C8D3BF0A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8794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DF795-E963-4031-A3D1-249A2E9F0D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6027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C2BF1-276A-4E4F-97B4-A662F412AC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09863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5A498-0751-4CE7-B429-58D91D2E7C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8621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DC32C1-FA60-4553-9CC7-6B553E8C4B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3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0200" y="476250"/>
            <a:ext cx="5003800" cy="5662613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/>
              <a:t>«Русские народные игры,</a:t>
            </a:r>
            <a:r>
              <a:rPr lang="en-US" i="1" smtClean="0"/>
              <a:t/>
            </a:r>
            <a:br>
              <a:rPr lang="en-US" i="1" smtClean="0"/>
            </a:br>
            <a:r>
              <a:rPr lang="ru-RU" i="1" smtClean="0"/>
              <a:t>как средство </a:t>
            </a:r>
            <a:r>
              <a:rPr lang="en-US" i="1" smtClean="0"/>
              <a:t/>
            </a:r>
            <a:br>
              <a:rPr lang="en-US" i="1" smtClean="0"/>
            </a:br>
            <a:r>
              <a:rPr lang="ru-RU" i="1" smtClean="0"/>
              <a:t>и метод физического воспитания»</a:t>
            </a:r>
          </a:p>
        </p:txBody>
      </p:sp>
      <p:pic>
        <p:nvPicPr>
          <p:cNvPr id="3075" name="Picture 2" descr="C:\Users\HomePC\Фото\ФОТО\IMG_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196975"/>
            <a:ext cx="3384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/>
              <a:t>Подвижные игры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i="1" u="sng" smtClean="0"/>
              <a:t>Собственно подвижные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b="1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smtClean="0"/>
              <a:t>сюжетные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smtClean="0"/>
              <a:t>бессюжетные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smtClean="0"/>
              <a:t>игры-забавы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smtClean="0"/>
              <a:t>аттракционы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800" smtClean="0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5076825" y="1557338"/>
            <a:ext cx="3106738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8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Спортивные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800" b="1" i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Tx/>
              <a:buChar char="-"/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футбол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Tx/>
              <a:buChar char="-"/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волейбол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Tx/>
              <a:buChar char="-"/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баскетбол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Tx/>
              <a:buChar char="-"/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бадминтон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Tx/>
              <a:buChar char="-"/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теннис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Tx/>
              <a:buChar char="-"/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городки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Tx/>
              <a:buChar char="-"/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хоккей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4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4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4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4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4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4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94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4" grpId="0" build="p"/>
      <p:bldP spid="942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Сад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346450"/>
            <a:ext cx="4346575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Сад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117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Сад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6350"/>
            <a:ext cx="434657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Сад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6450"/>
            <a:ext cx="4321175" cy="357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95288" y="1773238"/>
            <a:ext cx="8507412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4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Провести анализ литературы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4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Определить взаимосвязь с возможностями народных традиций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40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Изучить имеющейся опыт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ru-RU" sz="4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1239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6" name="Picture 4" descr="Сад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3667125"/>
            <a:ext cx="4421187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Сад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4427538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Сад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638"/>
            <a:ext cx="4427537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Сад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25"/>
            <a:ext cx="442753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Кружок </a:t>
            </a:r>
            <a:br>
              <a:rPr lang="ru-RU" sz="4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«Русские народные подвижные игры»</a:t>
            </a:r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395288" y="2420938"/>
            <a:ext cx="85693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40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Задача:</a:t>
            </a: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Вызвать у детей интерес к народным играм.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Научить самостоятельно их организовывать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/>
      <p:bldP spid="1249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065338" y="1314450"/>
            <a:ext cx="4248150" cy="1490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Распределение ролей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79613" y="2601913"/>
            <a:ext cx="1403350" cy="466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771775" y="2806700"/>
            <a:ext cx="936625" cy="1131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7900" y="2876550"/>
            <a:ext cx="0" cy="11795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51500" y="2611438"/>
            <a:ext cx="1009650" cy="132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323850" y="2611438"/>
            <a:ext cx="192246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сговорки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1403350" y="3721100"/>
            <a:ext cx="204311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считалки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08400" y="3914775"/>
            <a:ext cx="187166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жребий</a:t>
            </a:r>
          </a:p>
        </p:txBody>
      </p:sp>
      <p:sp>
        <p:nvSpPr>
          <p:cNvPr id="19" name="Овал 18"/>
          <p:cNvSpPr/>
          <p:nvPr/>
        </p:nvSpPr>
        <p:spPr>
          <a:xfrm>
            <a:off x="5748338" y="3721100"/>
            <a:ext cx="21367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 назначению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156325" y="2349500"/>
            <a:ext cx="1008063" cy="565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7019925" y="2457450"/>
            <a:ext cx="19954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угадывание</a:t>
            </a: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Сад-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0"/>
            <a:ext cx="434816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Сад-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4529138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Сад 8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640138"/>
            <a:ext cx="4510088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Сад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3640138"/>
            <a:ext cx="4313237" cy="329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58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Wingdings</vt:lpstr>
      <vt:lpstr>Calibri</vt:lpstr>
      <vt:lpstr>Тема Office</vt:lpstr>
      <vt:lpstr>«Русские народные игры, как средство  и метод физического воспитания»</vt:lpstr>
      <vt:lpstr>Подвижные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«Русские народные игры, как средство  и метод физического воспитания»</dc:title>
  <dc:creator>AdmiN</dc:creator>
  <cp:lastModifiedBy>HomePC</cp:lastModifiedBy>
  <cp:revision>24</cp:revision>
  <dcterms:created xsi:type="dcterms:W3CDTF">2008-11-14T16:54:41Z</dcterms:created>
  <dcterms:modified xsi:type="dcterms:W3CDTF">2012-04-01T17:57:19Z</dcterms:modified>
</cp:coreProperties>
</file>