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66"/>
    <a:srgbClr val="CC0000"/>
    <a:srgbClr val="CC3300"/>
    <a:srgbClr val="800080"/>
    <a:srgbClr val="0000FF"/>
    <a:srgbClr val="A50021"/>
    <a:srgbClr val="FF0000"/>
    <a:srgbClr val="CC0066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09" autoAdjust="0"/>
  </p:normalViewPr>
  <p:slideViewPr>
    <p:cSldViewPr>
      <p:cViewPr>
        <p:scale>
          <a:sx n="100" d="100"/>
          <a:sy n="100" d="100"/>
        </p:scale>
        <p:origin x="-18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67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B5F2A-C874-4AF3-818C-6070B13BC707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9A94D-0A07-4A02-B5B6-FAA8CE807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9A94D-0A07-4A02-B5B6-FAA8CE8078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7344816" cy="3096343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CC0000"/>
                </a:solidFill>
              </a:rPr>
              <a:t/>
            </a:r>
            <a:br>
              <a:rPr lang="ru-RU" sz="3200" b="1" i="1" dirty="0" smtClean="0">
                <a:solidFill>
                  <a:srgbClr val="CC0000"/>
                </a:solidFill>
              </a:rPr>
            </a:br>
            <a:r>
              <a:rPr lang="ru-RU" sz="3200" b="1" i="1" dirty="0" smtClean="0">
                <a:solidFill>
                  <a:srgbClr val="CC0000"/>
                </a:solidFill>
              </a:rPr>
              <a:t/>
            </a:r>
            <a:br>
              <a:rPr lang="ru-RU" sz="3200" b="1" i="1" dirty="0" smtClean="0">
                <a:solidFill>
                  <a:srgbClr val="CC0000"/>
                </a:solidFill>
              </a:rPr>
            </a:br>
            <a:r>
              <a:rPr lang="ru-RU" sz="3200" i="1" dirty="0" smtClean="0">
                <a:solidFill>
                  <a:srgbClr val="CC0000"/>
                </a:solidFill>
              </a:rPr>
              <a:t/>
            </a:r>
            <a:br>
              <a:rPr lang="ru-RU" sz="3200" i="1" dirty="0" smtClean="0">
                <a:solidFill>
                  <a:srgbClr val="CC0000"/>
                </a:solidFill>
              </a:rPr>
            </a:br>
            <a:r>
              <a:rPr lang="ru-RU" sz="3200" i="1" dirty="0" smtClean="0">
                <a:solidFill>
                  <a:srgbClr val="CC0000"/>
                </a:solidFill>
              </a:rPr>
              <a:t/>
            </a:r>
            <a:br>
              <a:rPr lang="ru-RU" sz="3200" i="1" dirty="0" smtClean="0">
                <a:solidFill>
                  <a:srgbClr val="CC0000"/>
                </a:solidFill>
              </a:rPr>
            </a:br>
            <a:r>
              <a:rPr lang="ru-RU" sz="3200" i="1" u="sng" dirty="0" smtClean="0">
                <a:solidFill>
                  <a:srgbClr val="A50021"/>
                </a:solidFill>
              </a:rPr>
              <a:t/>
            </a:r>
            <a:br>
              <a:rPr lang="ru-RU" sz="3200" i="1" u="sng" dirty="0" smtClean="0">
                <a:solidFill>
                  <a:srgbClr val="A50021"/>
                </a:solidFill>
              </a:rPr>
            </a:br>
            <a:r>
              <a:rPr lang="ru-RU" sz="3200" i="1" u="sng" dirty="0" smtClean="0">
                <a:solidFill>
                  <a:srgbClr val="0000FF"/>
                </a:solidFill>
              </a:rPr>
              <a:t>Проект</a:t>
            </a:r>
            <a:r>
              <a:rPr lang="ru-RU" sz="3200" b="1" i="1" dirty="0" smtClean="0">
                <a:solidFill>
                  <a:srgbClr val="CC0000"/>
                </a:solidFill>
              </a:rPr>
              <a:t/>
            </a:r>
            <a:br>
              <a:rPr lang="ru-RU" sz="3200" b="1" i="1" dirty="0" smtClean="0">
                <a:solidFill>
                  <a:srgbClr val="CC0000"/>
                </a:solidFill>
              </a:rPr>
            </a:br>
            <a:r>
              <a:rPr lang="ru-RU" sz="3200" b="1" i="1" dirty="0" smtClean="0">
                <a:solidFill>
                  <a:srgbClr val="CC0000"/>
                </a:solidFill>
              </a:rPr>
              <a:t>«Взаимосвязь процессов физического воспитания и развития речи детей дошкольного возраста»</a:t>
            </a:r>
            <a:r>
              <a:rPr lang="ru-RU" sz="3200" dirty="0" smtClean="0">
                <a:solidFill>
                  <a:srgbClr val="CC0000"/>
                </a:solidFill>
              </a:rPr>
              <a:t/>
            </a:r>
            <a:br>
              <a:rPr lang="ru-RU" sz="3200" dirty="0" smtClean="0">
                <a:solidFill>
                  <a:srgbClr val="CC0000"/>
                </a:solidFill>
              </a:rPr>
            </a:br>
            <a:endParaRPr lang="ru-RU" sz="3200" dirty="0">
              <a:solidFill>
                <a:srgbClr val="CC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645024"/>
            <a:ext cx="7056784" cy="20162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3C1DF5"/>
                </a:solidFill>
              </a:rPr>
              <a:t>Тип проекта: Долгосрочный (октябрь-апрель)</a:t>
            </a:r>
          </a:p>
          <a:p>
            <a:r>
              <a:rPr lang="ru-RU" sz="2000" dirty="0" smtClean="0">
                <a:solidFill>
                  <a:srgbClr val="3C1DF5"/>
                </a:solidFill>
              </a:rPr>
              <a:t>Участники проекта: инструктор по физической культуре Малышева </a:t>
            </a:r>
            <a:r>
              <a:rPr lang="ru-RU" sz="2000" dirty="0" smtClean="0">
                <a:solidFill>
                  <a:srgbClr val="3C1DF5"/>
                </a:solidFill>
              </a:rPr>
              <a:t>А.Ю</a:t>
            </a:r>
            <a:r>
              <a:rPr lang="ru-RU" sz="2000" dirty="0" smtClean="0">
                <a:solidFill>
                  <a:srgbClr val="3C1DF5"/>
                </a:solidFill>
              </a:rPr>
              <a:t>.</a:t>
            </a:r>
            <a:endParaRPr lang="ru-RU" sz="2000" dirty="0" smtClean="0">
              <a:solidFill>
                <a:srgbClr val="3C1DF5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Проблема (гипотеза):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Предполагается, что взаимосвязь процессов физического воспитания и развития речи приведут к развитию памяти, внимания, координации движений,  мелкой моторики и связной речи   детей дошкольного возраста.</a:t>
            </a:r>
          </a:p>
          <a:p>
            <a:pPr>
              <a:buNone/>
            </a:pPr>
            <a:endParaRPr lang="ru-RU" sz="2800" b="1" i="1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0066"/>
              </a:solidFill>
            </a:endParaRPr>
          </a:p>
          <a:p>
            <a:endParaRPr lang="ru-RU" sz="2800" b="1" i="1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0066"/>
              </a:solidFill>
            </a:endParaRPr>
          </a:p>
          <a:p>
            <a:endParaRPr lang="ru-RU" sz="2800" b="1" i="1" dirty="0" smtClean="0">
              <a:solidFill>
                <a:srgbClr val="000066"/>
              </a:solidFill>
            </a:endParaRPr>
          </a:p>
          <a:p>
            <a:endParaRPr lang="ru-RU" sz="2800" b="1" i="1" dirty="0" smtClean="0">
              <a:solidFill>
                <a:srgbClr val="000066"/>
              </a:solidFill>
            </a:endParaRPr>
          </a:p>
          <a:p>
            <a:endParaRPr lang="ru-RU" sz="2800" b="1" i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0648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			           </a:t>
            </a:r>
            <a:r>
              <a:rPr lang="ru-RU" sz="2400" b="1" dirty="0" smtClean="0">
                <a:solidFill>
                  <a:srgbClr val="0070C0"/>
                </a:solidFill>
              </a:rPr>
              <a:t>Цель: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влияния физических упражнений на развитие связной речи детей дошкольного возраста.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		  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ru-RU" sz="2400" b="1" dirty="0" smtClean="0">
                <a:solidFill>
                  <a:srgbClr val="0070C0"/>
                </a:solidFill>
              </a:rPr>
              <a:t>Задачи:</a:t>
            </a:r>
          </a:p>
          <a:p>
            <a:pPr marL="457200" indent="-457200" algn="just"/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1.Создать программно-методические и материально-технические условия для организации </a:t>
            </a:r>
            <a:r>
              <a:rPr lang="ru-RU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оздоровительной работы с использованием различных форм речевой деятельности.</a:t>
            </a:r>
          </a:p>
          <a:p>
            <a:pPr marL="457200" indent="-457200" algn="just"/>
            <a:endParaRPr lang="ru-RU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Разработать план–проект  развития связной  речи  в процессе физического воспитания детей дошкольного возраста.</a:t>
            </a:r>
          </a:p>
          <a:p>
            <a:pPr marL="457200" indent="-457200" algn="just">
              <a:buAutoNum type="arabicPeriod" startAt="2"/>
            </a:pPr>
            <a:endParaRPr lang="ru-RU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3. Продолжать нарабатывать методы и приёмы в работе с детьми.</a:t>
            </a:r>
          </a:p>
          <a:p>
            <a:pPr algn="just"/>
            <a:endParaRPr lang="ru-RU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4. Взаимодействовать с воспитателями групп; </a:t>
            </a:r>
            <a:r>
              <a:rPr lang="ru-RU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обговаривание</a:t>
            </a: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физкультурных </a:t>
            </a:r>
            <a:r>
              <a:rPr lang="ru-RU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НОДов</a:t>
            </a: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оказывание</a:t>
            </a: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помощи воспитателями групп в подготовке открытых мероприятий (праздники и развлечения).</a:t>
            </a:r>
          </a:p>
          <a:p>
            <a:pPr algn="just"/>
            <a:endParaRPr lang="ru-RU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5. Проводить работу с родителями в виде: открытых мероприятий (</a:t>
            </a:r>
            <a:r>
              <a:rPr lang="ru-RU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досуговая</a:t>
            </a: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деятельность), физкультурных </a:t>
            </a:r>
            <a:r>
              <a:rPr lang="ru-RU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НОДов</a:t>
            </a: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 участием родителей. </a:t>
            </a:r>
          </a:p>
          <a:p>
            <a:pPr marL="457200" indent="-457200">
              <a:buAutoNum type="arabicPeriod" startAt="2"/>
            </a:pP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16632"/>
            <a:ext cx="8568952" cy="661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речевой работы с детьми: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Считалки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Слова–</a:t>
            </a:r>
            <a:r>
              <a:rPr lang="ru-RU" sz="2400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заклички</a:t>
            </a: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в подвижных играх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Стихи на спортивную тематику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Спортивные термины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Обговаривание</a:t>
            </a: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правил игры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Игровые зарядки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Речевые приемы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Различные виды расчета при построении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Стихи и песни тематического содержания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Театрализованные спектакли о спорте и ЗОЖ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Ритмическая и пальчиковая гимнастика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Упражнения на развитие мелкой моторики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22532"/>
            <a:ext cx="8280920" cy="38472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работы с родителями: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Вовлечение в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физкультурно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речевую деятельность родителей (организация совместных викторин, конкурсов и развлечений на закрепление знаний о считалках, стихотворение и загадок о спорте, названий спортивных терминов и др.).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154700"/>
            <a:ext cx="8496944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ресурсов: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Иллюстративный материал к стихам, загадкам о физкультуре и спорте.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 карточки для ознакомления с окружающим миром (зимние и летние виды спорта, спортивное оборудование).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Картотека считалок,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закличек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стихов и загадок о спорте, пальчиковой и дыхательной гимнастики.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Картотека «Игровых зарядок».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Сценарии спортивных праздников с применением  речевых упражнений, стихов и песен тематического содержания.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220943"/>
            <a:ext cx="8496944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Предполагаемый результат: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интереса у дошкольников к занятиям физической культурой.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Расширение словарного запаса, активизация речевой деятельности детей.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памяти, внимания, мелкой и общей моторики, координации движений, связной речи.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некоторых форм речевой деятельности в самостоятельной двигательной деятельности.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1480160"/>
            <a:ext cx="84249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196</Words>
  <Application>Microsoft Office PowerPoint</Application>
  <PresentationFormat>Экран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   Проект «Взаимосвязь процессов физического воспитания и развития речи детей дошкольного возраста» </vt:lpstr>
      <vt:lpstr>Проблема (гипотеза):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«Взаимосвязь процессов физического воспитания и развития речи детей дошкольного возраста» </dc:title>
  <cp:lastModifiedBy>home</cp:lastModifiedBy>
  <cp:revision>13</cp:revision>
  <dcterms:modified xsi:type="dcterms:W3CDTF">2014-07-15T07:06:46Z</dcterms:modified>
</cp:coreProperties>
</file>