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6816-2FBE-494F-BD5C-5E3096434335}" type="datetimeFigureOut">
              <a:rPr lang="ru-RU" smtClean="0"/>
              <a:t>01.01.2005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6F9A-BA1A-4D1B-8CDD-7D75DD63A6B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6816-2FBE-494F-BD5C-5E3096434335}" type="datetimeFigureOut">
              <a:rPr lang="ru-RU" smtClean="0"/>
              <a:t>01.01.2005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6F9A-BA1A-4D1B-8CDD-7D75DD63A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6816-2FBE-494F-BD5C-5E3096434335}" type="datetimeFigureOut">
              <a:rPr lang="ru-RU" smtClean="0"/>
              <a:t>01.01.2005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6F9A-BA1A-4D1B-8CDD-7D75DD63A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6816-2FBE-494F-BD5C-5E3096434335}" type="datetimeFigureOut">
              <a:rPr lang="ru-RU" smtClean="0"/>
              <a:t>01.01.2005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6F9A-BA1A-4D1B-8CDD-7D75DD63A6B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6816-2FBE-494F-BD5C-5E3096434335}" type="datetimeFigureOut">
              <a:rPr lang="ru-RU" smtClean="0"/>
              <a:t>01.01.2005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6F9A-BA1A-4D1B-8CDD-7D75DD63A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6816-2FBE-494F-BD5C-5E3096434335}" type="datetimeFigureOut">
              <a:rPr lang="ru-RU" smtClean="0"/>
              <a:t>01.01.2005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6F9A-BA1A-4D1B-8CDD-7D75DD63A6B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6816-2FBE-494F-BD5C-5E3096434335}" type="datetimeFigureOut">
              <a:rPr lang="ru-RU" smtClean="0"/>
              <a:t>01.01.2005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6F9A-BA1A-4D1B-8CDD-7D75DD63A6B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6816-2FBE-494F-BD5C-5E3096434335}" type="datetimeFigureOut">
              <a:rPr lang="ru-RU" smtClean="0"/>
              <a:t>01.01.2005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6F9A-BA1A-4D1B-8CDD-7D75DD63A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6816-2FBE-494F-BD5C-5E3096434335}" type="datetimeFigureOut">
              <a:rPr lang="ru-RU" smtClean="0"/>
              <a:t>01.01.2005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6F9A-BA1A-4D1B-8CDD-7D75DD63A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6816-2FBE-494F-BD5C-5E3096434335}" type="datetimeFigureOut">
              <a:rPr lang="ru-RU" smtClean="0"/>
              <a:t>01.01.2005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6F9A-BA1A-4D1B-8CDD-7D75DD63A6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6816-2FBE-494F-BD5C-5E3096434335}" type="datetimeFigureOut">
              <a:rPr lang="ru-RU" smtClean="0"/>
              <a:t>01.01.2005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6F9A-BA1A-4D1B-8CDD-7D75DD63A6B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5596816-2FBE-494F-BD5C-5E3096434335}" type="datetimeFigureOut">
              <a:rPr lang="ru-RU" smtClean="0"/>
              <a:t>01.01.2005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05A6F9A-BA1A-4D1B-8CDD-7D75DD63A6B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31892" y="692696"/>
            <a:ext cx="850104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Проект: «Подвижные  игры  Севера»</a:t>
            </a:r>
            <a:endParaRPr lang="ru-RU" sz="3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74304" y="2276872"/>
            <a:ext cx="4634333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инструктор по ф/к  МДОБУ   д/с №7 г. Свободного</a:t>
            </a:r>
            <a:endParaRPr lang="ru-RU" sz="1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79912" y="2590680"/>
            <a:ext cx="4609281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Холодная Анастасия Александровна</a:t>
            </a:r>
            <a:endParaRPr lang="ru-RU" sz="1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43007" y="1969095"/>
            <a:ext cx="1258679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Составила:</a:t>
            </a:r>
            <a:endParaRPr lang="ru-RU" sz="1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3848" y="3212976"/>
            <a:ext cx="2016224" cy="2818601"/>
          </a:xfrm>
          <a:prstGeom prst="rect">
            <a:avLst/>
          </a:prstGeom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2145221" y="1309187"/>
            <a:ext cx="455926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( подготовительная  к  школе  группа )</a:t>
            </a:r>
            <a:endParaRPr lang="ru-RU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7319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548680"/>
            <a:ext cx="8496944" cy="5454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000" b="1" dirty="0" smtClean="0">
                <a:effectLst/>
                <a:latin typeface="Times New Roman"/>
                <a:ea typeface="Calibri"/>
                <a:cs typeface="Times New Roman"/>
              </a:rPr>
              <a:t>                                                                                                                 </a:t>
            </a:r>
            <a:r>
              <a:rPr lang="ru-RU" b="1" dirty="0" err="1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Содржание</a:t>
            </a:r>
            <a:endParaRPr lang="ru-RU" b="1" dirty="0" smtClean="0">
              <a:solidFill>
                <a:srgbClr val="C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000" b="1" dirty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b="1" dirty="0" smtClean="0">
                <a:effectLst/>
                <a:latin typeface="Times New Roman"/>
                <a:ea typeface="Calibri"/>
                <a:cs typeface="Times New Roman"/>
              </a:rPr>
              <a:t>Инстр-р. </a:t>
            </a:r>
            <a:r>
              <a:rPr lang="ru-RU" sz="1100" dirty="0" smtClean="0">
                <a:effectLst/>
                <a:latin typeface="Times New Roman"/>
                <a:ea typeface="Calibri"/>
                <a:cs typeface="Times New Roman"/>
              </a:rPr>
              <a:t>Сегодня  мы  с  вами  отправимся  в  интересное  путешествие  по  северному  краю. По  тропкам  и  следам  северного  белого  медведя.  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 smtClean="0">
                <a:effectLst/>
                <a:latin typeface="Times New Roman"/>
                <a:ea typeface="Calibri"/>
                <a:cs typeface="Times New Roman"/>
              </a:rPr>
              <a:t>Согласны ! Ну  тогда  отправляемся  в  путь. 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pPr marL="1620520" indent="-540385" algn="just">
              <a:lnSpc>
                <a:spcPct val="115000"/>
              </a:lnSpc>
              <a:spcAft>
                <a:spcPts val="0"/>
              </a:spcAft>
              <a:tabLst>
                <a:tab pos="716915" algn="l"/>
              </a:tabLst>
            </a:pPr>
            <a:r>
              <a:rPr lang="ru-RU" sz="1100" b="1" dirty="0" smtClean="0">
                <a:effectLst/>
                <a:latin typeface="Times New Roman"/>
                <a:ea typeface="Calibri"/>
                <a:cs typeface="Times New Roman"/>
              </a:rPr>
              <a:t> (под музыкальное сопровождение мультфильма «Маша  и  Медведь»  - песня  «Следы».)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 smtClean="0">
                <a:effectLst/>
                <a:latin typeface="Times New Roman"/>
                <a:ea typeface="Calibri"/>
                <a:cs typeface="Times New Roman"/>
              </a:rPr>
              <a:t>- по  тропинке  из  следов;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 smtClean="0">
                <a:effectLst/>
                <a:latin typeface="Times New Roman"/>
                <a:ea typeface="Calibri"/>
                <a:cs typeface="Times New Roman"/>
              </a:rPr>
              <a:t>- маленькии  сугробы;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 smtClean="0">
                <a:effectLst/>
                <a:latin typeface="Times New Roman"/>
                <a:ea typeface="Calibri"/>
                <a:cs typeface="Times New Roman"/>
              </a:rPr>
              <a:t>- льдины;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 smtClean="0">
                <a:effectLst/>
                <a:latin typeface="Times New Roman"/>
                <a:ea typeface="Calibri"/>
                <a:cs typeface="Times New Roman"/>
              </a:rPr>
              <a:t>- большие сугробы.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b="1" dirty="0" smtClean="0">
                <a:effectLst/>
                <a:latin typeface="Times New Roman"/>
                <a:ea typeface="Calibri"/>
                <a:cs typeface="Times New Roman"/>
              </a:rPr>
              <a:t> (после  все  присаживаются  на  стулья)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b="1" dirty="0" smtClean="0">
                <a:effectLst/>
                <a:latin typeface="Times New Roman"/>
                <a:ea typeface="Calibri"/>
                <a:cs typeface="Times New Roman"/>
              </a:rPr>
              <a:t>Инструктор. </a:t>
            </a:r>
            <a:r>
              <a:rPr lang="ru-RU" sz="1100" dirty="0" smtClean="0">
                <a:effectLst/>
                <a:latin typeface="Times New Roman"/>
                <a:ea typeface="Calibri"/>
                <a:cs typeface="Times New Roman"/>
              </a:rPr>
              <a:t>Вот  мы  и  добрались  до  места. Здесь  стоит  посёлок, мы  его назовём «Алакуртти». Смотрите  сколько  много  </a:t>
            </a:r>
            <a:r>
              <a:rPr lang="ru-RU" sz="1100" dirty="0" err="1" smtClean="0">
                <a:effectLst/>
                <a:latin typeface="Times New Roman"/>
                <a:ea typeface="Calibri"/>
                <a:cs typeface="Times New Roman"/>
              </a:rPr>
              <a:t>жилищь</a:t>
            </a:r>
            <a:r>
              <a:rPr lang="ru-RU" sz="1100" dirty="0" smtClean="0">
                <a:effectLst/>
                <a:latin typeface="Times New Roman"/>
                <a:ea typeface="Calibri"/>
                <a:cs typeface="Times New Roman"/>
              </a:rPr>
              <a:t>.  А  как называют  на   Севере  жилище?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b="1" dirty="0" smtClean="0">
                <a:effectLst/>
                <a:latin typeface="Times New Roman"/>
                <a:ea typeface="Calibri"/>
                <a:cs typeface="Times New Roman"/>
              </a:rPr>
              <a:t>     ( ответы  детей).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b="1" dirty="0" smtClean="0">
                <a:effectLst/>
                <a:latin typeface="Times New Roman"/>
                <a:ea typeface="Calibri"/>
                <a:cs typeface="Times New Roman"/>
              </a:rPr>
              <a:t>Инструктор. </a:t>
            </a:r>
            <a:r>
              <a:rPr lang="ru-RU" sz="1100" dirty="0" smtClean="0">
                <a:effectLst/>
                <a:latin typeface="Times New Roman"/>
                <a:ea typeface="Calibri"/>
                <a:cs typeface="Times New Roman"/>
              </a:rPr>
              <a:t>Правильно! Климат  на  Севере  суровый.  Часто  бывают   морозы  и  вьюги. Лето  короткое, холодное, а  зима  длинная.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17855" algn="l"/>
              </a:tabLst>
            </a:pPr>
            <a:r>
              <a:rPr lang="ru-RU" sz="1100" dirty="0" smtClean="0">
                <a:effectLst/>
                <a:latin typeface="Times New Roman"/>
                <a:ea typeface="Calibri"/>
                <a:cs typeface="Times New Roman"/>
              </a:rPr>
              <a:t>(Сейчас  Данил  вам  расскажет  про природные явления   на  Севере)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17855" algn="l"/>
              </a:tabLst>
            </a:pPr>
            <a:r>
              <a:rPr lang="ru-RU" sz="1100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124585" algn="l"/>
              </a:tabLst>
            </a:pPr>
            <a:r>
              <a:rPr lang="ru-RU" sz="1100" dirty="0" smtClean="0">
                <a:effectLst/>
                <a:latin typeface="Times New Roman"/>
                <a:ea typeface="Calibri"/>
                <a:cs typeface="Times New Roman"/>
              </a:rPr>
              <a:t>	</a:t>
            </a:r>
            <a:r>
              <a:rPr lang="ru-RU" sz="1100" b="1" dirty="0" smtClean="0">
                <a:effectLst/>
                <a:latin typeface="Times New Roman"/>
                <a:ea typeface="Calibri"/>
                <a:cs typeface="Times New Roman"/>
              </a:rPr>
              <a:t>Стих-е  « На Крайнем  Севере  зима…»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b="1" dirty="0" smtClean="0">
                <a:effectLst/>
                <a:latin typeface="Times New Roman"/>
                <a:ea typeface="Calibri"/>
                <a:cs typeface="Times New Roman"/>
              </a:rPr>
              <a:t>Инструктор. </a:t>
            </a:r>
            <a:r>
              <a:rPr lang="ru-RU" sz="1100" dirty="0" smtClean="0">
                <a:effectLst/>
                <a:latin typeface="Times New Roman"/>
                <a:ea typeface="Calibri"/>
                <a:cs typeface="Times New Roman"/>
              </a:rPr>
              <a:t>Сейчас  зима!  Назовите  дружно  зимние  месяца? </a:t>
            </a:r>
            <a:r>
              <a:rPr lang="ru-RU" sz="1100" b="1" dirty="0" smtClean="0">
                <a:effectLst/>
                <a:latin typeface="Times New Roman"/>
                <a:ea typeface="Calibri"/>
                <a:cs typeface="Times New Roman"/>
              </a:rPr>
              <a:t>(ответы детей).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b="1" dirty="0" smtClean="0">
                <a:effectLst/>
                <a:latin typeface="Times New Roman"/>
                <a:ea typeface="Calibri"/>
                <a:cs typeface="Times New Roman"/>
              </a:rPr>
              <a:t>Инструктор.</a:t>
            </a:r>
            <a:r>
              <a:rPr lang="ru-RU" sz="1100" dirty="0" smtClean="0">
                <a:effectLst/>
                <a:latin typeface="Times New Roman"/>
                <a:ea typeface="Calibri"/>
                <a:cs typeface="Times New Roman"/>
              </a:rPr>
              <a:t> Календарная  зима  длится  три  месяца, а  на   Севере  полгода,  шесть  месяцев. Так  что  же  такое  Север? Нам  расскажет   Лиза. 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 smtClean="0">
                <a:effectLst/>
                <a:latin typeface="Times New Roman"/>
                <a:ea typeface="Calibri"/>
                <a:cs typeface="Times New Roman"/>
              </a:rPr>
              <a:t>	</a:t>
            </a:r>
            <a:r>
              <a:rPr lang="ru-RU" sz="1100" b="1" dirty="0" smtClean="0">
                <a:effectLst/>
                <a:latin typeface="Times New Roman"/>
                <a:ea typeface="Calibri"/>
                <a:cs typeface="Times New Roman"/>
              </a:rPr>
              <a:t> ( стих-е  «Север»).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b="1" dirty="0" smtClean="0">
                <a:effectLst/>
                <a:latin typeface="Times New Roman"/>
                <a:ea typeface="Calibri"/>
                <a:cs typeface="Times New Roman"/>
              </a:rPr>
              <a:t> Инструктор.</a:t>
            </a:r>
            <a:r>
              <a:rPr lang="ru-RU" sz="1100" dirty="0" smtClean="0">
                <a:effectLst/>
                <a:latin typeface="Times New Roman"/>
                <a:ea typeface="Calibri"/>
                <a:cs typeface="Times New Roman"/>
              </a:rPr>
              <a:t>  Молодец!  Действительно, на  Севере  зимой  всё  прикрыто  белым  снегом, небо  хмурое, люди  кутаются  в  тёплую  одежду. Дети  играют  в  различные  подвижные  игры  своего  народа, также  они катаются  в  оленьих  упряжках. Игра: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 smtClean="0">
                <a:effectLst/>
                <a:latin typeface="Times New Roman"/>
                <a:ea typeface="Calibri"/>
                <a:cs typeface="Times New Roman"/>
              </a:rPr>
              <a:t>	           П/И. « Оседлай  оленя» - 2 раза;</a:t>
            </a:r>
            <a:endParaRPr lang="ru-RU" sz="11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 smtClean="0">
                <a:effectLst/>
                <a:latin typeface="Times New Roman"/>
                <a:ea typeface="Calibri"/>
                <a:cs typeface="Times New Roman"/>
              </a:rPr>
              <a:t>	- первые  девочки; - вторые  мальчики.</a:t>
            </a:r>
            <a:endParaRPr lang="ru-RU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4161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16632"/>
            <a:ext cx="8496944" cy="582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Инструктор.</a:t>
            </a: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  Как  вы  хорошо  играли! Пришло  время  познакомиться  с мамой  оленёнка. Кто  знает  как  её  зовут?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Дети. Важенка.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    Инструктор.</a:t>
            </a: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  Важенка- добрая, сильная, храбрая  и  смелая. Она  своих  детей  зачищает  от  хищных  зверей.  Игра: «Важенка». – 2-3 раза.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- Максим  выбирает  «Волка»  по  северной  считалки,  среди  тех  детей  которые стоят  у  сугроба;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- Инструктор  назначает  «Важенок»;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   Инструктор.  </a:t>
            </a: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Вы  играли  замечательно!  Пришло  время  потрудиться. Чтобы  наши  олени  не  болели  и  были  здоровы…….Кто  их  осматривает?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Дети.  Ветеринар.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  Инструктор. </a:t>
            </a: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 Правильно! Он  их  осматривает,  лечит  и  ставит  прививки. Игра  «Олени  и  ветеринар» - 2 раза.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 -  первые  оленеводы  девочки;  -  вторые  мальчики.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  Инструктор.</a:t>
            </a: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  Это  хорошо, что олени  наши  здоровы!	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На  Севере  выпадает  много  снега,  чтобы  можно  было  пройти  по  тропинкам  их   расчищают.  А  дети  соревнуются, кто  первый  вывезет  свой  комок снега.  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1200" dirty="0" smtClean="0">
                <a:latin typeface="Times New Roman"/>
                <a:ea typeface="Calibri"/>
                <a:cs typeface="Times New Roman"/>
              </a:rPr>
              <a:t>                       </a:t>
            </a: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Эстафета  «Снежный  колобок»  -2 раза.    первые  две  девочки;   -  вторые  два  мальчика.   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Инструктор. </a:t>
            </a: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 Молодцы  расчистили  дорожки!  На  Севере  проводятся  спортивные   соревнования  один  раз  в  год.  Одно  из   состязаний                                       «Отбивание  оленей» - 1 раз.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Инструктор</a:t>
            </a: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.    Мужчины  на  Севере  занимаются  охотой, и  наши  мальчики  сейчас  будут  охотится  на  «волка».  Нужно  как  можно  больше  закинуть  мячей  в  корзину  с  мишенью-Волк.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	                                 Эстафета  «  Охота  на  волка»  - 1 раз.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   Инструктор. </a:t>
            </a: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 Хорошо! А  сейчас  отдохните  и  отгадайте  мои  «Белые  загадки».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Инструктор</a:t>
            </a: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.  ВЫ  хорошо  знаете  жизнь  и  быт  народа  Севера.  Только  те  люди, которые  живут  на  Севере,  знают, как  тяжела  жизнь  СААМОВ. ….. Но  здесь  красиво. О  красоте  Крайнего  Севера  нам  расскажет  Ксения. 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200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	</a:t>
            </a: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                                                             Стих-е  «Красивый  Север».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После  на  память  о  нашем  путешествие  дарятся  подвески.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Инструктор.</a:t>
            </a: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 Вставайте  на  середину  на  площадке.  ( Сюрприз  « Снег  идёт»).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1968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3240360" cy="242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1464937"/>
            <a:ext cx="3168352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08" y="3895087"/>
            <a:ext cx="3188968" cy="239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987824" y="476672"/>
            <a:ext cx="315796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Фотографии </a:t>
            </a:r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448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82474" y="548680"/>
            <a:ext cx="7920880" cy="4609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effectLst/>
                <a:latin typeface="Times New Roman"/>
                <a:ea typeface="Calibri"/>
                <a:cs typeface="Times New Roman"/>
              </a:rPr>
              <a:t>                                  </a:t>
            </a:r>
            <a:r>
              <a:rPr lang="ru-RU" sz="3200" b="1" dirty="0" smtClean="0">
                <a:effectLst/>
                <a:latin typeface="Times New Roman"/>
                <a:ea typeface="Calibri"/>
                <a:cs typeface="Times New Roman"/>
              </a:rPr>
              <a:t>Паспорт проекта</a:t>
            </a:r>
            <a:endParaRPr lang="ru-RU" sz="32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 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   Проблема                                                  	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Calibri"/>
                <a:cs typeface="Times New Roman"/>
              </a:rPr>
              <a:t>- Увеличить  двигательную  активность детей; 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  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   Полное  наименование  проекта	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Calibri"/>
                <a:cs typeface="Times New Roman"/>
              </a:rPr>
              <a:t>«Подвижные  игры  Севера»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 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/>
                <a:ea typeface="Calibri"/>
                <a:cs typeface="Times New Roman"/>
              </a:rPr>
              <a:t>   Тип  проекта	</a:t>
            </a:r>
            <a:endParaRPr lang="ru-RU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Calibri"/>
                <a:cs typeface="Times New Roman"/>
              </a:rPr>
              <a:t> Познавательный, оздоровительный.</a:t>
            </a:r>
            <a:endParaRPr lang="ru-RU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117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97346"/>
            <a:ext cx="8496944" cy="5720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Цель  проекта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	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-Использовать  подвижные игры  народов  Севера  для  увеличения 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 двигательной активности  детей  в  подготовительной к  школе группе;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-Поддерживать здоровье детей с помощью двигательной активности в 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подвижных  игр;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-Развить  интерес к истории коренных народов Севера с помощью 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подвижных игр.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b="1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                                                       </a:t>
            </a: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Задачи	</a:t>
            </a:r>
            <a:endParaRPr lang="ru-RU" sz="2400" dirty="0" smtClean="0">
              <a:solidFill>
                <a:srgbClr val="FF0000"/>
              </a:solidFill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-Расширить знания о жизни и быте коренных жителей Севера; 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-Продолжать развивать двигательные качества: ловкость, быстроту, 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сноровку;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-Развитие  речевых способностей;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-Воспитывать желание вести здоровый образ жизни.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710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1750" y="836712"/>
            <a:ext cx="8352928" cy="4445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                                          </a:t>
            </a: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Образовательные  области</a:t>
            </a: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	</a:t>
            </a:r>
            <a:endParaRPr lang="ru-RU" sz="2400" dirty="0" smtClean="0">
              <a:solidFill>
                <a:srgbClr val="FF0000"/>
              </a:solidFill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u="sng" dirty="0" smtClean="0"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u="sng" dirty="0" smtClean="0">
                <a:effectLst/>
                <a:latin typeface="Times New Roman"/>
                <a:ea typeface="Calibri"/>
                <a:cs typeface="Times New Roman"/>
              </a:rPr>
              <a:t>Интеграция образовательных областей: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-Познание;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-Здоровье;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-Физическая  культура;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-Художественное творчество;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-Режимные моменты.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b="1" dirty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                               </a:t>
            </a: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Период (продолжительность) проекта 	</a:t>
            </a:r>
            <a:endParaRPr lang="ru-RU" sz="2400" dirty="0" smtClean="0">
              <a:solidFill>
                <a:srgbClr val="0070C0"/>
              </a:solidFill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Краткосрочный (1-2 недели)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0986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568952" cy="5472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Ожидаемые конечные результаты, целевые показатели:</a:t>
            </a:r>
            <a:endParaRPr lang="ru-RU" sz="2400" dirty="0" smtClean="0">
              <a:solidFill>
                <a:srgbClr val="0070C0"/>
              </a:solidFill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962150" algn="l"/>
              </a:tabLst>
            </a:pPr>
            <a:r>
              <a:rPr lang="ru-RU" sz="1400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962150" algn="l"/>
              </a:tabLst>
            </a:pPr>
            <a:r>
              <a:rPr lang="ru-RU" sz="1400" dirty="0" smtClean="0">
                <a:effectLst/>
                <a:latin typeface="Times New Roman"/>
                <a:ea typeface="Calibri"/>
                <a:cs typeface="Times New Roman"/>
              </a:rPr>
              <a:t>1. </a:t>
            </a:r>
            <a:r>
              <a:rPr lang="ru-RU" sz="1400" u="sng" dirty="0" smtClean="0">
                <a:effectLst/>
                <a:latin typeface="Times New Roman"/>
                <a:ea typeface="Calibri"/>
                <a:cs typeface="Times New Roman"/>
              </a:rPr>
              <a:t>Для детей</a:t>
            </a:r>
            <a:r>
              <a:rPr lang="ru-RU" sz="1400" dirty="0" smtClean="0">
                <a:effectLst/>
                <a:latin typeface="Times New Roman"/>
                <a:ea typeface="Calibri"/>
                <a:cs typeface="Times New Roman"/>
              </a:rPr>
              <a:t>	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962150" algn="l"/>
              </a:tabLst>
            </a:pPr>
            <a:r>
              <a:rPr lang="ru-RU" sz="1400" dirty="0" smtClean="0">
                <a:effectLst/>
                <a:latin typeface="Times New Roman"/>
                <a:ea typeface="Calibri"/>
                <a:cs typeface="Times New Roman"/>
              </a:rPr>
              <a:t>-Увеличить двигательную активность детей на 10-15 процентов;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962150" algn="l"/>
              </a:tabLst>
            </a:pPr>
            <a:r>
              <a:rPr lang="ru-RU" sz="1400" dirty="0" smtClean="0">
                <a:effectLst/>
                <a:latin typeface="Times New Roman"/>
                <a:ea typeface="Calibri"/>
                <a:cs typeface="Times New Roman"/>
              </a:rPr>
              <a:t>- Расширить осведомлённость детей о жизни народов Севера;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962150" algn="l"/>
              </a:tabLst>
            </a:pPr>
            <a:r>
              <a:rPr lang="ru-RU" sz="1400" dirty="0" smtClean="0">
                <a:effectLst/>
                <a:latin typeface="Times New Roman"/>
                <a:ea typeface="Calibri"/>
                <a:cs typeface="Times New Roman"/>
              </a:rPr>
              <a:t>-Научиться играть в подвижные игры Севера;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 smtClean="0"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Calibri"/>
                <a:cs typeface="Times New Roman"/>
              </a:rPr>
              <a:t>2. </a:t>
            </a:r>
            <a:r>
              <a:rPr lang="ru-RU" sz="1400" u="sng" dirty="0" smtClean="0">
                <a:effectLst/>
                <a:latin typeface="Times New Roman"/>
                <a:ea typeface="Calibri"/>
                <a:cs typeface="Times New Roman"/>
              </a:rPr>
              <a:t>Для педагогов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Calibri"/>
                <a:cs typeface="Times New Roman"/>
              </a:rPr>
              <a:t>-С помощью мастер-класса познакомить педагогов с подвижными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Calibri"/>
                <a:cs typeface="Times New Roman"/>
              </a:rPr>
              <a:t> играми Севера;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Calibri"/>
                <a:cs typeface="Times New Roman"/>
              </a:rPr>
              <a:t>-Викторина о жизни и быте на крайнем Севере;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 smtClean="0"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Calibri"/>
                <a:cs typeface="Times New Roman"/>
              </a:rPr>
              <a:t>3. </a:t>
            </a:r>
            <a:r>
              <a:rPr lang="ru-RU" sz="1400" u="sng" dirty="0" smtClean="0">
                <a:effectLst/>
                <a:latin typeface="Times New Roman"/>
                <a:ea typeface="Calibri"/>
                <a:cs typeface="Times New Roman"/>
              </a:rPr>
              <a:t>Для родителей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Calibri"/>
                <a:cs typeface="Times New Roman"/>
              </a:rPr>
              <a:t>-Получить представление о подвижных играх народов Севера;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Calibri"/>
                <a:cs typeface="Times New Roman"/>
              </a:rPr>
              <a:t>-Увеличить интерес родителей играть с детьми в подвижные игры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Calibri"/>
                <a:cs typeface="Times New Roman"/>
              </a:rPr>
              <a:t> на улице в зимние время года;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 smtClean="0"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Calibri"/>
                <a:cs typeface="Times New Roman"/>
              </a:rPr>
              <a:t>4. </a:t>
            </a:r>
            <a:r>
              <a:rPr lang="ru-RU" sz="1400" u="sng" dirty="0" smtClean="0">
                <a:effectLst/>
                <a:latin typeface="Times New Roman"/>
                <a:ea typeface="Calibri"/>
                <a:cs typeface="Times New Roman"/>
              </a:rPr>
              <a:t>Для ДОУ	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Calibri"/>
                <a:cs typeface="Times New Roman"/>
              </a:rPr>
              <a:t>-Выставка «Оленьи упряжки» (поделки из подручного материала);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Calibri"/>
                <a:cs typeface="Times New Roman"/>
              </a:rPr>
              <a:t>-Оформление  выставки рисунков;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Calibri"/>
                <a:cs typeface="Times New Roman"/>
              </a:rPr>
              <a:t>-Пополнение на сайт  г. Свободного.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4320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834444"/>
            <a:ext cx="8424936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                                  Партнёры проекта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	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-Воспитатель подготовительной к школе группы: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 Савенко Елена Петровна  ( II квалификационная категория);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-Музыкальный руководитель: 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Петренко Наталья Степановна (высшая квалификационная категория)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       Организация и продуманность  системы оценивания</a:t>
            </a: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	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Диагностирование  на начало проекта  и  конец  проекта.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70C0"/>
                </a:solidFill>
                <a:effectLst/>
                <a:latin typeface="Times New Roman"/>
                <a:ea typeface="Calibri"/>
                <a:cs typeface="Times New Roman"/>
              </a:rPr>
              <a:t>                                  Презентация проекта	</a:t>
            </a:r>
            <a:endParaRPr lang="ru-RU" sz="2400" dirty="0" smtClean="0">
              <a:solidFill>
                <a:srgbClr val="0070C0"/>
              </a:solidFill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Спортивное развлечение: «Подвижные игры Севера»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794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425181"/>
              </p:ext>
            </p:extLst>
          </p:nvPr>
        </p:nvGraphicFramePr>
        <p:xfrm>
          <a:off x="1187624" y="1700808"/>
          <a:ext cx="6799412" cy="4285720"/>
        </p:xfrm>
        <a:graphic>
          <a:graphicData uri="http://schemas.openxmlformats.org/drawingml/2006/table">
            <a:tbl>
              <a:tblPr firstRow="1" firstCol="1" bandRow="1"/>
              <a:tblGrid>
                <a:gridCol w="399137"/>
                <a:gridCol w="2131159"/>
                <a:gridCol w="1653360"/>
                <a:gridCol w="994443"/>
                <a:gridCol w="1621313"/>
              </a:tblGrid>
              <a:tr h="3475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п/п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64" marR="48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64" marR="48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Этапы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64" marR="48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Сроки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64" marR="48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Ответственный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64" marR="48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64" marR="48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Диагностирование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64" marR="48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Начало  проекта;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Конец  проекта;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64" marR="48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05.12.2011г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16.12.2011г.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64" marR="48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Инструктор 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  ФК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А.А. Холодная  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64" marR="48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59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64" marR="48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Беседа  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 рассматривание  иллюстраций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64" marR="48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Беседа  №1;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Беседа  №2;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Беседа  №3;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64665" algn="r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Беседа  №4;	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Беседа  №5;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64" marR="48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05.12.2011г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07.12.2011г.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09.12.2011г.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12.12.2011г.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14.12.2011г.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64" marR="48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Воспитатель  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подготовительной  к  школе  группы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Е. 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П.Савенко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64" marR="48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64" marR="48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Знакомство  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 обучение  с  подвижными  играми  народов  Севера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64" marR="48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«Стой, Олень»;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«Охота  на  Оленей»;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«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Пидлтатак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 прыжки;    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95885" indent="-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«Перепрыгни    сугроб»;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«Оседлай  Оленя»;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«Отбивание  Оленей»;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«Важенка»;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«Олени и ветеринар»;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«Охота на волка»;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64" marR="48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05.12.2011г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05.12.2011г.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06.12.2011г.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07.12.2011г.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07.12.2011г.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12.12.2011г.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12.12.2011г.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14.12.2011г.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14.12.2011г.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64" marR="48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Инструктор 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  ФК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А.А. Холодная  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64" marR="48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84936" y="622985"/>
            <a:ext cx="40415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3288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график  реализации  проекта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3288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Подвижные  игры  Севера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62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176463"/>
              </p:ext>
            </p:extLst>
          </p:nvPr>
        </p:nvGraphicFramePr>
        <p:xfrm>
          <a:off x="1143000" y="996121"/>
          <a:ext cx="7101408" cy="4161071"/>
        </p:xfrm>
        <a:graphic>
          <a:graphicData uri="http://schemas.openxmlformats.org/drawingml/2006/table">
            <a:tbl>
              <a:tblPr firstRow="1" firstCol="1" bandRow="1"/>
              <a:tblGrid>
                <a:gridCol w="416775"/>
                <a:gridCol w="2225338"/>
                <a:gridCol w="1726424"/>
                <a:gridCol w="1006447"/>
                <a:gridCol w="1726424"/>
              </a:tblGrid>
              <a:tr h="1915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78" marR="49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Выставка  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работ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78" marR="49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 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Рисунки  детей  «Яранга»;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Выставка (совместное  творчество  родителей  и детей) «Оленья  упряжка»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78" marR="49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08.12.2011г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14.12.2011г.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78" marR="49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Воспитатель  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подготовительной  к  школе  группы 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Е. 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П.Савенко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78" marR="49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3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2970" algn="l"/>
                        </a:tabLs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78" marR="49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2970" algn="l"/>
                        </a:tabLs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Презентация  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проекта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78" marR="49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79500" algn="l"/>
                        </a:tabLs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795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Спортивное  развлечение  «Подвижные  игры  Севера»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78" marR="49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2970" algn="l"/>
                        </a:tabLs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297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16.12.2011г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78" marR="49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Воспитатель  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подготовительной  к  школе  группы:  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Е. 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П.Савенко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 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инструктор  по  ФК 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А.А. Холодная,  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музыкальный  руководитель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Н.С. Петренко 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78" marR="49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41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620688"/>
            <a:ext cx="8280920" cy="4233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5226685" algn="l"/>
              </a:tabLst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Спортивное развлечение</a:t>
            </a:r>
            <a:endParaRPr lang="ru-RU" dirty="0" smtClean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5226685" algn="l"/>
              </a:tabLst>
            </a:pPr>
            <a:r>
              <a:rPr lang="ru-RU" b="1" dirty="0" smtClean="0">
                <a:effectLst/>
                <a:latin typeface="Times New Roman"/>
                <a:ea typeface="Calibri"/>
                <a:cs typeface="Times New Roman"/>
              </a:rPr>
              <a:t>«Подвижные   игры   Севера»</a:t>
            </a:r>
            <a:endParaRPr lang="ru-RU" dirty="0" smtClean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421130" algn="l"/>
              </a:tabLs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(подготовительная к школе группа)</a:t>
            </a:r>
            <a:endParaRPr lang="ru-RU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Цель:</a:t>
            </a:r>
            <a:endParaRPr lang="ru-RU" dirty="0" smtClean="0">
              <a:solidFill>
                <a:srgbClr val="C00000"/>
              </a:solidFill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- Закрепить  знания  детей  с  народами  Севера; с  традициями  и  ремеслом; с  животным миром.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- Поддерживать  здоровье  детей  с  помощью  двигательной  активности  в  подвижных  играх.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- Воспитывать  желание  вести  здоровый  образ  жизни.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 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Задачи:</a:t>
            </a:r>
            <a:endParaRPr lang="ru-RU" dirty="0" smtClean="0">
              <a:solidFill>
                <a:srgbClr val="C00000"/>
              </a:solidFill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- Расширять  знания  о  жизни  и  быте  коренных  жителей Севера.  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- Развивать  двигательные  качества:  ловкость, быстроту реакции, сноровку  и  глазомер.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/>
                <a:ea typeface="Calibri"/>
                <a:cs typeface="Times New Roman"/>
              </a:rPr>
              <a:t>- </a:t>
            </a: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Развивать  речевые  способности  детей.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effectLst/>
                <a:latin typeface="Times New Roman"/>
                <a:ea typeface="Calibri"/>
                <a:cs typeface="Times New Roman"/>
              </a:rPr>
              <a:t>- Воспитывать  желание  вести  здоровый  образ  жизни.</a:t>
            </a:r>
            <a:endParaRPr lang="ru-RU" sz="12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200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200" dirty="0" smtClean="0"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1200" dirty="0" smtClean="0">
                <a:latin typeface="Times New Roman"/>
                <a:ea typeface="Calibri"/>
                <a:cs typeface="Times New Roman"/>
              </a:rPr>
              <a:t>                                                                                                                                        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1200" i="1" dirty="0" smtClean="0">
                <a:latin typeface="Times New Roman"/>
                <a:ea typeface="Calibri"/>
                <a:cs typeface="Times New Roman"/>
              </a:rPr>
              <a:t>                                                                                                                                 </a:t>
            </a:r>
            <a:r>
              <a:rPr lang="ru-RU" sz="1200" i="1" dirty="0" smtClean="0">
                <a:effectLst/>
                <a:latin typeface="Times New Roman"/>
                <a:ea typeface="Calibri"/>
                <a:cs typeface="Times New Roman"/>
              </a:rPr>
              <a:t>( продолжение  следует  слайд № 10-11 )</a:t>
            </a:r>
            <a:endParaRPr lang="ru-RU" sz="1200" i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921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59</TotalTime>
  <Words>540</Words>
  <Application>Microsoft Office PowerPoint</Application>
  <PresentationFormat>Экран (4:3)</PresentationFormat>
  <Paragraphs>244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Frol</dc:creator>
  <cp:lastModifiedBy>Frol</cp:lastModifiedBy>
  <cp:revision>8</cp:revision>
  <dcterms:created xsi:type="dcterms:W3CDTF">2005-01-01T08:29:04Z</dcterms:created>
  <dcterms:modified xsi:type="dcterms:W3CDTF">2005-01-01T10:40:30Z</dcterms:modified>
</cp:coreProperties>
</file>