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596816-2FBE-494F-BD5C-5E3096434335}" type="datetimeFigureOut">
              <a:rPr lang="ru-RU" smtClean="0"/>
              <a:t>01.01.2005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5A6F9A-BA1A-4D1B-8CDD-7D75DD63A6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1892" y="692696"/>
            <a:ext cx="85010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Проект: «Подвижные  игры  Севера»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4304" y="2276872"/>
            <a:ext cx="463433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инструктор по ф/к  МДОБУ   д/с №7 г. Свободного</a:t>
            </a:r>
            <a:endParaRPr lang="ru-RU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2590680"/>
            <a:ext cx="4609281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Холодная Анастасия Александровна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43007" y="1969095"/>
            <a:ext cx="125867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Составила:</a:t>
            </a:r>
            <a:endParaRPr lang="ru-RU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3212976"/>
            <a:ext cx="2016224" cy="2818601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45221" y="1309187"/>
            <a:ext cx="455926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( подготовительная  к  школе  группа )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31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496944" cy="5454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                      </a:t>
            </a:r>
            <a:r>
              <a:rPr lang="ru-RU" b="1" dirty="0" err="1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Содржание</a:t>
            </a:r>
            <a:endParaRPr lang="ru-RU" b="1" dirty="0" smtClean="0">
              <a:solidFill>
                <a:srgbClr val="C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000" b="1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Инстр-р.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Сегодня  мы  с  вами  отправимся  в  интересное  путешествие  по  северному  краю. По  тропкам  и  следам  северного  белого  медведя.  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Согласны ! Ну  тогда  отправляемся  в  путь. 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marL="1620520" indent="-540385" algn="just">
              <a:lnSpc>
                <a:spcPct val="115000"/>
              </a:lnSpc>
              <a:spcAft>
                <a:spcPts val="0"/>
              </a:spcAft>
              <a:tabLst>
                <a:tab pos="716915" algn="l"/>
              </a:tabLs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 (под музыкальное сопровождение мультфильма «Маша  и  Медведь»  - песня  «Следы».)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- по  тропинке  из  следов;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- маленькии  сугробы;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- льдины;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- большие сугробы.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 (после  все  присаживаются  на  стулья)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Инструктор.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Вот  мы  и  добрались  до  места. Здесь  стоит  посёлок, мы  его назовём «Алакуртти». Смотрите  сколько  много  </a:t>
            </a:r>
            <a:r>
              <a:rPr lang="ru-RU" sz="1100" dirty="0" err="1" smtClean="0">
                <a:effectLst/>
                <a:latin typeface="Times New Roman"/>
                <a:ea typeface="Calibri"/>
                <a:cs typeface="Times New Roman"/>
              </a:rPr>
              <a:t>жилищь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.  А  как называют  на   Севере  жилище?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     ( ответы  детей).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Инструктор.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Правильно! Климат  на  Севере  суровый.  Часто  бывают   морозы  и  вьюги. Лето  короткое, холодное, а  зима  длинная.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17855" algn="l"/>
              </a:tabLs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(Сейчас  Данил  вам  расскажет  про природные явления   на  Севере)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17855" algn="l"/>
              </a:tabLs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124585" algn="l"/>
              </a:tabLs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Стих-е  « На Крайнем  Севере  зима…»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Инструктор.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Сейчас  зима!  Назовите  дружно  зимние  месяца? </a:t>
            </a: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(ответы детей).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Инструктор.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 Календарная  зима  длится  три  месяца, а  на   Севере  полгода,  шесть  месяцев. Так  что  же  такое  Север? Нам  расскажет   Лиза. 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 ( стих-е  «Север»).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 Инструктор.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  Молодец!  Действительно, на  Севере  зимой  всё  прикрыто  белым  снегом, небо  хмурое, люди  кутаются  в  тёплую  одежду. Дети  играют  в  различные  подвижные  игры  своего  народа, также  они катаются  в  оленьих  упряжках. Игра: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	           П/И. « Оседлай  оленя» - 2 раза;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	- первые  девочки; - вторые  мальчики.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16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32"/>
            <a:ext cx="8496944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Инструктор.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 Как  вы  хорошо  играли! Пришло  время  познакомиться  с мамой  оленёнка. Кто  знает  как  её  зовут?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Дети. Важенка.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   Инструктор.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 Важенка- добрая, сильная, храбрая  и  смелая. Она  своих  детей  зачищает  от  хищных  зверей.  Игра: «Важенка». – 2-3 раза.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Максим  выбирает  «Волка»  по  северной  считалки,  среди  тех  детей  которые стоят  у  сугроба;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Инструктор  назначает  «Важенок»;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  Инструктор. 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Вы  играли  замечательно!  Пришло  время  потрудиться. Чтобы  наши  олени  не  болели  и  были  здоровы…….Кто  их  осматривает?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Дети.  Ветеринар.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 Инструктор.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Правильно! Он  их  осматривает,  лечит  и  ставит  прививки. Игра  «Олени  и  ветеринар» - 2 раза.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-  первые  оленеводы  девочки;  -  вторые  мальчики.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 Инструктор.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 Это  хорошо, что олени  наши  здоровы!	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На  Севере  выпадает  много  снега,  чтобы  можно  было  пройти  по  тропинкам  их   расчищают.  А  дети  соревнуются, кто  первый  вывезет  свой  комок снега. 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                      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Эстафета  «Снежный  колобок»  -2 раза.    первые  две  девочки;   -  вторые  два  мальчика.   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Инструктор.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Молодцы  расчистили  дорожки!  На  Севере  проводятся  спортивные   соревнования  один  раз  в  год.  Одно  из   состязаний                                       «Отбивание  оленей» - 1 раз.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Инструктор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.    Мужчины  на  Севере  занимаются  охотой, и  наши  мальчики  сейчас  будут  охотится  на  «волка».  Нужно  как  можно  больше  закинуть  мячей  в  корзину  с  мишенью-Волк.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	                                 Эстафета  «  Охота  на  волка»  - 1 раз.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  Инструктор.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Хорошо! А  сейчас  отдохните  и  отгадайте  мои  «Белые  загадки».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Инструктор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.  ВЫ  хорошо  знаете  жизнь  и  быт  народа  Севера.  Только  те  люди, которые  живут  на  Севере,  знают, как  тяжела  жизнь  СААМОВ. ….. Но  здесь  красиво. О  красоте  Крайнего  Севера  нам  расскажет  Ксения. 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                           Стих-е  «Красивый  Север».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После  на  память  о  нашем  путешествие  дарятся  подвески.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Инструктор.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Вставайте  на  середину  на  площадке.  ( Сюрприз  « Снег  идёт»).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96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3240360" cy="242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464937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3895087"/>
            <a:ext cx="3188968" cy="239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87824" y="476672"/>
            <a:ext cx="31579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Фотографии 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4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2474" y="548680"/>
            <a:ext cx="7920880" cy="460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</a:t>
            </a: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Паспорт проекта</a:t>
            </a:r>
            <a:endParaRPr lang="ru-RU" sz="3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 Проблема                                                  	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 Увеличить  двигательную  активность детей;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 Полное  наименование  проекта	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«Подвижные  игры  Севера»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 Тип  проекта	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Познавательный, оздоровительный.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11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7346"/>
            <a:ext cx="8496944" cy="572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Цель  проекта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-Использовать  подвижные игры  народов  Севера  для  увеличения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двигательной активности  детей  в  подготовительной к  школе группе;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-Поддерживать здоровье детей с помощью двигательной активности в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подвижных  игр;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-Развить  интерес к истории коренных народов Севера с помощью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подвижных игр.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Задачи	</a:t>
            </a:r>
            <a:endParaRPr lang="ru-RU" sz="24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-Расширить знания о жизни и быте коренных жителей Севера;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-Продолжать развивать двигательные качества: ловкость, быстроту,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сноровку;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-Развитие  речевых способностей;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-Воспитывать желание вести здоровый образ жизни.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71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750" y="836712"/>
            <a:ext cx="8352928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        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Образовательные  области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	</a:t>
            </a:r>
            <a:endParaRPr lang="ru-RU" sz="24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u="sng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effectLst/>
                <a:latin typeface="Times New Roman"/>
                <a:ea typeface="Calibri"/>
                <a:cs typeface="Times New Roman"/>
              </a:rPr>
              <a:t>Интеграция образовательных областей: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-Познание;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-Здоровье;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-Физическая  культура;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-Художественное творчество;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-Режимные моменты.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                              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Период (продолжительность) проекта 	</a:t>
            </a:r>
            <a:endParaRPr lang="ru-RU" sz="2400" dirty="0" smtClean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Краткосрочный (1-2 недели)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98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568952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Ожидаемые конечные результаты, целевые показатели:</a:t>
            </a:r>
            <a:endParaRPr lang="ru-RU" sz="2400" dirty="0" smtClean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962150" algn="l"/>
              </a:tabLs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962150" algn="l"/>
              </a:tabLs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1. </a:t>
            </a:r>
            <a:r>
              <a:rPr lang="ru-RU" sz="1400" u="sng" dirty="0" smtClean="0">
                <a:effectLst/>
                <a:latin typeface="Times New Roman"/>
                <a:ea typeface="Calibri"/>
                <a:cs typeface="Times New Roman"/>
              </a:rPr>
              <a:t>Для детей</a:t>
            </a: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962150" algn="l"/>
              </a:tabLs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-Увеличить двигательную активность детей на 10-15 процентов;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962150" algn="l"/>
              </a:tabLs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 Расширить осведомлённость детей о жизни народов Севера;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962150" algn="l"/>
              </a:tabLs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-Научиться играть в подвижные игры Севера;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2. </a:t>
            </a:r>
            <a:r>
              <a:rPr lang="ru-RU" sz="1400" u="sng" dirty="0" smtClean="0">
                <a:effectLst/>
                <a:latin typeface="Times New Roman"/>
                <a:ea typeface="Calibri"/>
                <a:cs typeface="Times New Roman"/>
              </a:rPr>
              <a:t>Для педагогов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-С помощью мастер-класса познакомить педагогов с подвижными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 играми Севера;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-Викторина о жизни и быте на крайнем Севере;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3. </a:t>
            </a:r>
            <a:r>
              <a:rPr lang="ru-RU" sz="1400" u="sng" dirty="0" smtClean="0">
                <a:effectLst/>
                <a:latin typeface="Times New Roman"/>
                <a:ea typeface="Calibri"/>
                <a:cs typeface="Times New Roman"/>
              </a:rPr>
              <a:t>Для родителей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-Получить представление о подвижных играх народов Севера;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-Увеличить интерес родителей играть с детьми в подвижные игры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 на улице в зимние время года;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4. </a:t>
            </a:r>
            <a:r>
              <a:rPr lang="ru-RU" sz="1400" u="sng" dirty="0" smtClean="0">
                <a:effectLst/>
                <a:latin typeface="Times New Roman"/>
                <a:ea typeface="Calibri"/>
                <a:cs typeface="Times New Roman"/>
              </a:rPr>
              <a:t>Для ДОУ	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-Выставка «Оленьи упряжки» (поделки из подручного материала);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-Оформление  выставки рисунков;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-Пополнение на сайт  г. Свободного.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32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34444"/>
            <a:ext cx="8424936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                                 Партнёры проекта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-Воспитатель подготовительной к школе группы: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Савенко Елена Петровна  ( II квалификационная категория);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-Музыкальный руководитель: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Петренко Наталья Степановна (высшая квалификационная категория)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      Организация и продуманность  системы оценивания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Диагностирование  на начало проекта  и  конец  проекта.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                                 Презентация проекта	</a:t>
            </a:r>
            <a:endParaRPr lang="ru-RU" sz="2400" dirty="0" smtClean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Спортивное развлечение: «Подвижные игры Севера»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794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425181"/>
              </p:ext>
            </p:extLst>
          </p:nvPr>
        </p:nvGraphicFramePr>
        <p:xfrm>
          <a:off x="1187624" y="1700808"/>
          <a:ext cx="6799412" cy="4285720"/>
        </p:xfrm>
        <a:graphic>
          <a:graphicData uri="http://schemas.openxmlformats.org/drawingml/2006/table">
            <a:tbl>
              <a:tblPr firstRow="1" firstCol="1" bandRow="1"/>
              <a:tblGrid>
                <a:gridCol w="399137"/>
                <a:gridCol w="2131159"/>
                <a:gridCol w="1653360"/>
                <a:gridCol w="994443"/>
                <a:gridCol w="1621313"/>
              </a:tblGrid>
              <a:tr h="347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Диагностирование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Начало  проекта;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Конец  проекта;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05.12.2011г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 ФК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А.А. Холодная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Беседа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 рассматривание  иллюстраций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Беседа  №1;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Беседа  №2;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Беседа  №3;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64665" algn="r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Беседа  №4;	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Беседа  №5;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05.12.2011г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Воспитатель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подготовительной  к  школе  группы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Е.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П.Савенко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 обучение  с  подвижными  играми  народов  Севера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«Стой, Олень»;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«Охота  на  Оленей»;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Пидлтатак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прыжки;  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588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«Перепрыгни    сугроб»;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«Оседлай  Оленя»;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«Отбивание  Оленей»;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«Важенка»;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«Олени и ветеринар»;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«Охота на волка»;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05.12.2011г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 ФК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А.А. Холодная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64" marR="48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4936" y="622985"/>
            <a:ext cx="40415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32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график  реализации 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32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Подвижные  игры  Севера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176463"/>
              </p:ext>
            </p:extLst>
          </p:nvPr>
        </p:nvGraphicFramePr>
        <p:xfrm>
          <a:off x="1143000" y="996121"/>
          <a:ext cx="7101408" cy="4161071"/>
        </p:xfrm>
        <a:graphic>
          <a:graphicData uri="http://schemas.openxmlformats.org/drawingml/2006/table">
            <a:tbl>
              <a:tblPr firstRow="1" firstCol="1" bandRow="1"/>
              <a:tblGrid>
                <a:gridCol w="416775"/>
                <a:gridCol w="2225338"/>
                <a:gridCol w="1726424"/>
                <a:gridCol w="1006447"/>
                <a:gridCol w="1726424"/>
              </a:tblGrid>
              <a:tr h="1915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Выставка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Рисунки  детей  «Яранга»;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Выставка (совместное  творчество  родителей  и детей) «Оленья  упряжка»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08.12.2011г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14.12.2011г.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Воспитатель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подготовительной  к  школе  группы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Е.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П.Савенко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Презентация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7950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795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Спортивное  развлечение  «Подвижные  игры  Севера»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2970" algn="l"/>
                        </a:tabLs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297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16.12.2011г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Воспитатель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подготовительной  к  школе  группы: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Е.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П.Савенко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 по  ФК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А.А. Холодная, 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музыкальный  руководитель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Н.С. Петренко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78" marR="49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828092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226685" algn="l"/>
              </a:tabLs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Спортивное развлечение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226685" algn="l"/>
              </a:tabLs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«Подвижные   игры   Севера»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21130" algn="l"/>
              </a:tabLs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(подготовительная к школе группа)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Цель:</a:t>
            </a:r>
            <a:endParaRPr lang="ru-RU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Закрепить  знания  детей  с  народами  Севера; с  традициями  и  ремеслом; с  животным миром.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Поддерживать  здоровье  детей  с  помощью  двигательной  активности  в  подвижных  играх.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Воспитывать  желание  вести  здоровый  образ  жизни.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Задачи:</a:t>
            </a:r>
            <a:endParaRPr lang="ru-RU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Расширять  знания  о  жизни  и  быте  коренных  жителей Севера.  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Развивать  двигательные  качества:  ловкость, быстроту реакции, сноровку  и  глазомер.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Развивать  речевые  способности  детей.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Воспитывать  желание  вести  здоровый  образ  жизни.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                                            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i="1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                                      </a:t>
            </a:r>
            <a:r>
              <a:rPr lang="ru-RU" sz="1200" i="1" dirty="0" smtClean="0">
                <a:effectLst/>
                <a:latin typeface="Times New Roman"/>
                <a:ea typeface="Calibri"/>
                <a:cs typeface="Times New Roman"/>
              </a:rPr>
              <a:t>( продолжение  следует  слайд № 10-11 )</a:t>
            </a:r>
            <a:endParaRPr lang="ru-RU" sz="1200" i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2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540</Words>
  <Application>Microsoft Office PowerPoint</Application>
  <PresentationFormat>Экран (4:3)</PresentationFormat>
  <Paragraphs>244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Frol</dc:creator>
  <cp:lastModifiedBy>Frol</cp:lastModifiedBy>
  <cp:revision>8</cp:revision>
  <dcterms:created xsi:type="dcterms:W3CDTF">2005-01-01T08:29:04Z</dcterms:created>
  <dcterms:modified xsi:type="dcterms:W3CDTF">2005-01-01T10:40:30Z</dcterms:modified>
</cp:coreProperties>
</file>