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9" r:id="rId5"/>
    <p:sldId id="258" r:id="rId6"/>
    <p:sldId id="261" r:id="rId7"/>
    <p:sldId id="260" r:id="rId8"/>
    <p:sldId id="263" r:id="rId9"/>
    <p:sldId id="262" r:id="rId10"/>
    <p:sldId id="265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>
        <p:scale>
          <a:sx n="44" d="100"/>
          <a:sy n="44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4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gif"/><Relationship Id="rId7" Type="http://schemas.openxmlformats.org/officeDocument/2006/relationships/image" Target="../media/image16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gif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4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pPr eaLnBrk="1" hangingPunct="1"/>
            <a:r>
              <a:rPr lang="ru-RU" sz="5400" b="1" dirty="0"/>
              <a:t>п</a:t>
            </a:r>
            <a:r>
              <a:rPr lang="ru-RU" sz="5400" b="1" dirty="0" smtClean="0"/>
              <a:t>одвижная игра</a:t>
            </a:r>
            <a:br>
              <a:rPr lang="ru-RU" sz="5400" b="1" dirty="0" smtClean="0"/>
            </a:br>
            <a:r>
              <a:rPr lang="ru-RU" sz="5400" b="1" dirty="0" smtClean="0"/>
              <a:t>«Караси и щуки»</a:t>
            </a:r>
            <a:endParaRPr lang="ru-RU" sz="5400" dirty="0" smtClean="0"/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2924175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720528"/>
          </a:xfrm>
        </p:spPr>
        <p:txBody>
          <a:bodyPr/>
          <a:lstStyle/>
          <a:p>
            <a:r>
              <a:rPr lang="ru-RU" dirty="0" smtClean="0"/>
              <a:t>Создали воспитатели высшей категории </a:t>
            </a:r>
            <a:r>
              <a:rPr lang="ru-RU" dirty="0" err="1" smtClean="0"/>
              <a:t>Авсеевич</a:t>
            </a:r>
            <a:r>
              <a:rPr lang="ru-RU" dirty="0" smtClean="0"/>
              <a:t> И.М.</a:t>
            </a:r>
          </a:p>
          <a:p>
            <a:r>
              <a:rPr lang="ru-RU" dirty="0" smtClean="0"/>
              <a:t>              Азизова С.А.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МАДОУ ЦРР-д/с №9 «Улыбка»</a:t>
            </a:r>
          </a:p>
          <a:p>
            <a:r>
              <a:rPr lang="ru-RU" dirty="0" smtClean="0"/>
              <a:t>                      г. Светлый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896544" cy="5256584"/>
          </a:xfrm>
        </p:spPr>
        <p:txBody>
          <a:bodyPr/>
          <a:lstStyle/>
          <a:p>
            <a:r>
              <a:rPr lang="ru-RU" sz="2400" dirty="0" smtClean="0"/>
              <a:t>Когда  пойманных «карасей» будет больше чем непойманных, то играющих образуют верши-коридор из пойманных «карасей», через который пробегают </a:t>
            </a:r>
            <a:r>
              <a:rPr lang="ru-RU" sz="2400" dirty="0" err="1" smtClean="0"/>
              <a:t>непойман-ные</a:t>
            </a:r>
            <a:r>
              <a:rPr lang="ru-RU" sz="2400" dirty="0" smtClean="0"/>
              <a:t> «караси».</a:t>
            </a:r>
          </a:p>
          <a:p>
            <a:r>
              <a:rPr lang="ru-RU" sz="2400" dirty="0" smtClean="0"/>
              <a:t>Щука находится у выхода из верши и ловит «карасей».</a:t>
            </a:r>
          </a:p>
          <a:p>
            <a:r>
              <a:rPr lang="ru-RU" sz="2400" dirty="0" smtClean="0"/>
              <a:t>Победителем становится тот кого не поймала «</a:t>
            </a:r>
            <a:r>
              <a:rPr lang="ru-RU" sz="2400" dirty="0"/>
              <a:t>щука»</a:t>
            </a:r>
            <a:r>
              <a:rPr lang="ru-RU" sz="2400" dirty="0" smtClean="0"/>
              <a:t>, ему поручают роль новой «щуки».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92080" y="1981200"/>
            <a:ext cx="3672408" cy="4616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Иришка\AppData\Local\Microsoft\Windows\Temporary Internet Files\Content.IE5\AFF7TCUP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878" y="675742"/>
            <a:ext cx="8229600" cy="930822"/>
          </a:xfrm>
        </p:spPr>
        <p:txBody>
          <a:bodyPr/>
          <a:lstStyle/>
          <a:p>
            <a:r>
              <a:rPr lang="ru-RU" dirty="0" smtClean="0"/>
              <a:t>Схема игры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635" y="1464543"/>
            <a:ext cx="664522" cy="69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40" y="1494643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61" y="1464222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15" y="306912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429" y="2636837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85" y="2984500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091" y="3369884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611" y="3439964"/>
            <a:ext cx="620826" cy="648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86" y="3806637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926" y="3806637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264" y="4154299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419" y="4154299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763" y="4514926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338" y="493073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28" y="2189968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63" y="5770111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198" y="3679825"/>
            <a:ext cx="4397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164" y="188640"/>
            <a:ext cx="1559335" cy="190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631" y="1494643"/>
            <a:ext cx="295190" cy="157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4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/>
          <a:lstStyle/>
          <a:p>
            <a:r>
              <a:rPr lang="ru-RU" dirty="0" smtClean="0"/>
              <a:t>Правила игры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0" y="1412776"/>
            <a:ext cx="5076056" cy="4824536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Правила игры обязывают всех карасей при перебежке пройти сеть, корзину, верши. </a:t>
            </a:r>
          </a:p>
          <a:p>
            <a:r>
              <a:rPr lang="ru-RU" sz="2400" dirty="0" smtClean="0"/>
              <a:t> Игроки образующие корзину могут поймать «щуку», закинув сплетенные руки </a:t>
            </a:r>
            <a:r>
              <a:rPr lang="ru-RU" sz="2400" dirty="0"/>
              <a:t>за спину </a:t>
            </a:r>
            <a:r>
              <a:rPr lang="ru-RU" sz="2400" dirty="0" smtClean="0"/>
              <a:t>«щуки», загнав её в корзину или захлопнуть верши.</a:t>
            </a:r>
          </a:p>
          <a:p>
            <a:r>
              <a:rPr lang="ru-RU" sz="2400" dirty="0" smtClean="0"/>
              <a:t>Тогда все «караси» отпускаются, выбирают новую «щуку».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9218" name="Picture 2" descr="C:\Users\Иришка\AppData\Local\Microsoft\Windows\Temporary Internet Files\Content.IE5\AFF7TCUP\MC900434810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-24340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800200"/>
          </a:xfrm>
        </p:spPr>
        <p:txBody>
          <a:bodyPr/>
          <a:lstStyle/>
          <a:p>
            <a:r>
              <a:rPr lang="ru-RU" sz="5400" dirty="0" smtClean="0"/>
              <a:t>Конец игры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020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            Задачи: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428860" y="1556792"/>
            <a:ext cx="6463620" cy="48741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200" dirty="0" smtClean="0"/>
              <a:t>Учить доброжелательно распределять роли, выполнять правила игры.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 smtClean="0"/>
              <a:t>Воспитывать честность, </a:t>
            </a:r>
            <a:r>
              <a:rPr lang="ru-RU" sz="3200" dirty="0" err="1" smtClean="0"/>
              <a:t>выдер-жку</a:t>
            </a:r>
            <a:r>
              <a:rPr lang="ru-RU" sz="3200" dirty="0" smtClean="0"/>
              <a:t>, требовательность к себе.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 smtClean="0"/>
              <a:t>Развивать двигательную актив-</a:t>
            </a:r>
            <a:r>
              <a:rPr lang="ru-RU" sz="3200" dirty="0" err="1" smtClean="0"/>
              <a:t>ность</a:t>
            </a:r>
            <a:r>
              <a:rPr lang="ru-RU" sz="3200" dirty="0" smtClean="0"/>
              <a:t>, быстроту, ловкость, выносливость.</a:t>
            </a:r>
          </a:p>
          <a:p>
            <a:pPr eaLnBrk="1" hangingPunct="1">
              <a:buFontTx/>
              <a:buNone/>
              <a:defRPr/>
            </a:pP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Атрибуты игры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Нагрудные карточки «караси» по количеству игроков</a:t>
            </a:r>
          </a:p>
          <a:p>
            <a:r>
              <a:rPr lang="ru-RU" dirty="0" smtClean="0"/>
              <a:t>Нагрудный знак «щука»</a:t>
            </a:r>
          </a:p>
          <a:p>
            <a:r>
              <a:rPr lang="ru-RU" dirty="0" smtClean="0"/>
              <a:t>Свисток</a:t>
            </a:r>
          </a:p>
          <a:p>
            <a:r>
              <a:rPr lang="ru-RU" dirty="0" smtClean="0"/>
              <a:t>Канат </a:t>
            </a:r>
            <a:endParaRPr lang="ru-RU" dirty="0"/>
          </a:p>
        </p:txBody>
      </p:sp>
      <p:pic>
        <p:nvPicPr>
          <p:cNvPr id="10242" name="Picture 2" descr="C:\Users\Иришка\AppData\Local\Microsoft\Windows\Temporary Internet Files\Content.IE5\48D4PDRR\MC900437449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479"/>
            <a:ext cx="2141339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981200"/>
            <a:ext cx="4138364" cy="4144963"/>
          </a:xfrm>
        </p:spPr>
        <p:txBody>
          <a:bodyPr/>
          <a:lstStyle/>
          <a:p>
            <a:r>
              <a:rPr lang="ru-RU" dirty="0" smtClean="0"/>
              <a:t>На одной стороне площадки находятся «караси», на сере-дине «щука».</a:t>
            </a:r>
          </a:p>
          <a:p>
            <a:r>
              <a:rPr lang="ru-RU" dirty="0" smtClean="0"/>
              <a:t>По сигналу свистка «караси» перебегают на другую сторону, щука ловит.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Иришка\AppData\Local\Microsoft\Windows\Temporary Internet Files\Content.IE5\AFF7TCUP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4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dirty="0" smtClean="0"/>
              <a:t>Схема игры</a:t>
            </a:r>
            <a:endParaRPr lang="ru-RU" dirty="0"/>
          </a:p>
        </p:txBody>
      </p:sp>
      <p:pic>
        <p:nvPicPr>
          <p:cNvPr id="1026" name="Picture 2" descr="C:\Program Files\Microsoft Office\MEDIA\CAGCAT10\j008854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1" y="2399458"/>
            <a:ext cx="6696744" cy="16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OFFICE14\Bullets\BD14866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32" y="1721669"/>
            <a:ext cx="659965" cy="69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Program Files\Microsoft Office\MEDIA\OFFICE14\Bullets\BD14866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608" y="1697353"/>
            <a:ext cx="659965" cy="69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Program Files\Microsoft Office\MEDIA\OFFICE14\Bullets\BD14866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677" y="1697353"/>
            <a:ext cx="659965" cy="69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30" y="1710483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058" y="1697353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448" y="1697352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417" y="1710483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397" y="1680182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4066948"/>
            <a:ext cx="658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624" y="5517232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 descr="C:\Users\Иришка\AppData\Local\Microsoft\Windows\Temporary Internet Files\Content.IE5\BTCRQ24I\MM900356784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"/>
            <a:ext cx="1585056" cy="202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67" y="3671890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 descr="C:\Program Files\Microsoft Office\MEDIA\OFFICE14\Lines\BD10290_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1980" y="2956538"/>
            <a:ext cx="2857500" cy="43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823" y="1680182"/>
            <a:ext cx="329407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21589" y="1704975"/>
            <a:ext cx="329983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2435" y="1704975"/>
            <a:ext cx="257795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3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220072" y="1981200"/>
            <a:ext cx="3672408" cy="45441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251520" y="1981200"/>
            <a:ext cx="4968552" cy="4544144"/>
          </a:xfrm>
        </p:spPr>
        <p:txBody>
          <a:bodyPr/>
          <a:lstStyle/>
          <a:p>
            <a:r>
              <a:rPr lang="ru-RU" dirty="0" smtClean="0"/>
              <a:t>Пойманные 4 «карася» берутся за руки, встав поперек поля, образуют сеть.</a:t>
            </a:r>
          </a:p>
          <a:p>
            <a:r>
              <a:rPr lang="ru-RU" dirty="0" smtClean="0"/>
              <a:t>Теперь «караси» должны перебегать на другую сторону площадки через сеть (под руками).</a:t>
            </a:r>
          </a:p>
          <a:p>
            <a:r>
              <a:rPr lang="ru-RU" dirty="0" smtClean="0"/>
              <a:t>Щука стоит за сетью и подстерегает «карасей». </a:t>
            </a:r>
          </a:p>
          <a:p>
            <a:endParaRPr lang="ru-RU" dirty="0"/>
          </a:p>
        </p:txBody>
      </p:sp>
      <p:pic>
        <p:nvPicPr>
          <p:cNvPr id="6147" name="Picture 3" descr="C:\Users\Иришка\AppData\Local\Microsoft\Windows\Temporary Internet Files\Content.IE5\AFF7TCUP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99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7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игры</a:t>
            </a:r>
            <a:endParaRPr lang="ru-RU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447892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664522" cy="69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195" y="1988840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148" y="1988839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03" y="198883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83" y="2010382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797152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3375025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567" y="3375025"/>
            <a:ext cx="66516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690" y="3387300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95" y="3374797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805" y="2010381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611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76" y="2705480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5661248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 descr="C:\Program Files\Microsoft Office\MEDIA\OFFICE14\Lines\BD14595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294" y="3483150"/>
            <a:ext cx="2990169" cy="39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1718940" cy="19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22125" y="2010381"/>
            <a:ext cx="321185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91677" y="2018348"/>
            <a:ext cx="261594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74" y="2053606"/>
            <a:ext cx="332583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8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981200"/>
            <a:ext cx="4752528" cy="4876800"/>
          </a:xfrm>
        </p:spPr>
        <p:txBody>
          <a:bodyPr/>
          <a:lstStyle/>
          <a:p>
            <a:r>
              <a:rPr lang="ru-RU" dirty="0" smtClean="0"/>
              <a:t>Когда пойманных «карасей» будет 8 они образуют корзины-круги, через которые должны пробегать «караси».</a:t>
            </a:r>
          </a:p>
          <a:p>
            <a:r>
              <a:rPr lang="ru-RU" dirty="0" smtClean="0"/>
              <a:t>Щука стоит за корзиной и ловит «карасей».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436096" y="1981200"/>
            <a:ext cx="3528392" cy="46161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Иришка\AppData\Local\Microsoft\Windows\Temporary Internet Files\Content.IE5\AFF7TCUP\MC9004348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95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9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r>
              <a:rPr lang="ru-RU" dirty="0" smtClean="0"/>
              <a:t>Схема игры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83" y="2132856"/>
            <a:ext cx="6700085" cy="16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94067"/>
            <a:ext cx="670083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748" y="3612017"/>
            <a:ext cx="4397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567" y="3911714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81" y="3264354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562" y="2680832"/>
            <a:ext cx="62539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238" y="3350080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494" y="4136316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57" y="3911715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26" y="254487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57" y="2679699"/>
            <a:ext cx="72968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862" y="4666434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45" y="1320615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28" y="1340767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021" y="1320616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72" y="131604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994" y="135947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437" y="1359818"/>
            <a:ext cx="66516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36998" cy="2055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76352" y="1704975"/>
            <a:ext cx="332582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7656" y="1704975"/>
            <a:ext cx="331785" cy="285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8567" y="1474757"/>
            <a:ext cx="207102" cy="266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2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355</TotalTime>
  <Words>291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10069046</vt:lpstr>
      <vt:lpstr>подвижная игра «Караси и щуки»</vt:lpstr>
      <vt:lpstr>            Задачи:</vt:lpstr>
      <vt:lpstr>Атрибуты игры</vt:lpstr>
      <vt:lpstr>Правила игры</vt:lpstr>
      <vt:lpstr>Схема игры</vt:lpstr>
      <vt:lpstr>Правила игры</vt:lpstr>
      <vt:lpstr>Схема игры</vt:lpstr>
      <vt:lpstr>Правила игры</vt:lpstr>
      <vt:lpstr>Схема игры</vt:lpstr>
      <vt:lpstr>Правила игры</vt:lpstr>
      <vt:lpstr>Схема игры</vt:lpstr>
      <vt:lpstr>Правила игры </vt:lpstr>
      <vt:lpstr>Конец игры</vt:lpstr>
    </vt:vector>
  </TitlesOfParts>
  <Company>URTISI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Иришка</cp:lastModifiedBy>
  <cp:revision>39</cp:revision>
  <dcterms:created xsi:type="dcterms:W3CDTF">2011-08-18T13:52:20Z</dcterms:created>
  <dcterms:modified xsi:type="dcterms:W3CDTF">2014-07-16T10:20:07Z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