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0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1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6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0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1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7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757B-DC2C-4135-9BF1-F6DBE465B432}" type="datetimeFigureOut">
              <a:rPr lang="ru-RU" smtClean="0"/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6374-ED6B-4140-B8F4-EBA00A136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8" y="171636"/>
            <a:ext cx="2998154" cy="307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51" y="171636"/>
            <a:ext cx="2998154" cy="3075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24" y="171636"/>
            <a:ext cx="2998154" cy="3075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09" y="171637"/>
            <a:ext cx="2630455" cy="3075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8" y="3452326"/>
            <a:ext cx="2998154" cy="3219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52" y="3452326"/>
            <a:ext cx="2998154" cy="32190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24" y="3452326"/>
            <a:ext cx="2998154" cy="32190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08" y="3452326"/>
            <a:ext cx="2630455" cy="32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18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111111</dc:creator>
  <cp:lastModifiedBy>111111</cp:lastModifiedBy>
  <cp:revision>2</cp:revision>
  <dcterms:created xsi:type="dcterms:W3CDTF">2014-07-13T09:32:24Z</dcterms:created>
  <dcterms:modified xsi:type="dcterms:W3CDTF">2014-07-13T09:32:52Z</dcterms:modified>
</cp:coreProperties>
</file>