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B7F6-85E8-4037-8621-471BB0DF15AC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943B-F330-4298-A69D-2F023321B6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/>
              <a:t>Конспект</a:t>
            </a:r>
            <a:br>
              <a:rPr lang="ru-RU" sz="2000" dirty="0"/>
            </a:br>
            <a:r>
              <a:rPr lang="ru-RU" sz="2000" dirty="0"/>
              <a:t>Физкультурного досуга</a:t>
            </a:r>
            <a:br>
              <a:rPr lang="ru-RU" sz="2000" dirty="0"/>
            </a:br>
            <a:r>
              <a:rPr lang="ru-RU" sz="2000" dirty="0"/>
              <a:t>       «ВЕСЕЛЫЕ СТАРТЫ» </a:t>
            </a:r>
            <a:br>
              <a:rPr lang="ru-RU" sz="2000" dirty="0"/>
            </a:br>
            <a:r>
              <a:rPr lang="ru-RU" sz="2000" dirty="0"/>
              <a:t>для детей старшего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500" dirty="0"/>
              <a:t>Инструктор физического воспитания ГБДОУ № 56 Фрунзенского района Санкт-Петербурга:  </a:t>
            </a:r>
            <a:r>
              <a:rPr lang="ru-RU" sz="4500" dirty="0" err="1"/>
              <a:t>Калинберг</a:t>
            </a:r>
            <a:r>
              <a:rPr lang="ru-RU" sz="4500" dirty="0"/>
              <a:t> Светлана Николаевна                                 </a:t>
            </a:r>
          </a:p>
          <a:p>
            <a:pPr>
              <a:buNone/>
            </a:pPr>
            <a:r>
              <a:rPr lang="ru-RU" sz="4500" dirty="0"/>
              <a:t> </a:t>
            </a:r>
          </a:p>
          <a:p>
            <a:pPr>
              <a:buNone/>
            </a:pPr>
            <a:r>
              <a:rPr lang="ru-RU" sz="4500" dirty="0"/>
              <a:t>Программные задачи:</a:t>
            </a:r>
          </a:p>
          <a:p>
            <a:r>
              <a:rPr lang="ru-RU" sz="4500" i="1" dirty="0"/>
              <a:t>Физического развития</a:t>
            </a:r>
            <a:r>
              <a:rPr lang="ru-RU" sz="4500" dirty="0"/>
              <a:t>: Продолжать развивать быстроту в беге, глазомер в      метании, ловкость в прыжках, развивать быстроту реакции, ловкость, координацию  движений.	</a:t>
            </a:r>
          </a:p>
          <a:p>
            <a:r>
              <a:rPr lang="ru-RU" sz="4500" i="1" dirty="0"/>
              <a:t>Развивающие</a:t>
            </a:r>
            <a:r>
              <a:rPr lang="ru-RU" sz="4500" dirty="0"/>
              <a:t>: Формировать навыки соблюдать правила игр, действовать по сигналу, использовать различное физкультурное  оборудование.</a:t>
            </a:r>
          </a:p>
          <a:p>
            <a:r>
              <a:rPr lang="ru-RU" sz="4500" i="1" dirty="0"/>
              <a:t>Воспитательные</a:t>
            </a:r>
            <a:r>
              <a:rPr lang="ru-RU" sz="4500" dirty="0"/>
              <a:t>: Создать положительный  эмоциональный настрой и радостное   настроение детям.</a:t>
            </a:r>
          </a:p>
          <a:p>
            <a:r>
              <a:rPr lang="ru-RU" sz="4500" dirty="0"/>
              <a:t>Воспитывать организованность, выдержку, уверенность в себе, взаимопомощь, умение радоваться своим успехам и достижениям товарищей, смелость,  потребность в физической активности.</a:t>
            </a:r>
          </a:p>
          <a:p>
            <a:pPr>
              <a:buNone/>
            </a:pPr>
            <a:r>
              <a:rPr lang="ru-RU" sz="4500" dirty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Эстафета</a:t>
            </a:r>
            <a:br>
              <a:rPr lang="ru-RU" dirty="0" smtClean="0"/>
            </a:br>
            <a:r>
              <a:rPr lang="ru-RU" dirty="0" smtClean="0"/>
              <a:t>«Полоса препятствий»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Ведущий: Следующая эстафета такая: </a:t>
            </a:r>
          </a:p>
          <a:p>
            <a:pPr>
              <a:buNone/>
            </a:pPr>
            <a:r>
              <a:rPr lang="ru-RU" dirty="0" smtClean="0"/>
              <a:t>Что за странная дорога? </a:t>
            </a:r>
          </a:p>
          <a:p>
            <a:pPr>
              <a:buNone/>
            </a:pPr>
            <a:r>
              <a:rPr lang="ru-RU" dirty="0" smtClean="0"/>
              <a:t>Здесь препятствий очень много! </a:t>
            </a:r>
          </a:p>
          <a:p>
            <a:pPr>
              <a:buNone/>
            </a:pPr>
            <a:r>
              <a:rPr lang="ru-RU" dirty="0" smtClean="0"/>
              <a:t>Что ни шаг-то чудеса,</a:t>
            </a:r>
          </a:p>
          <a:p>
            <a:pPr>
              <a:buNone/>
            </a:pPr>
            <a:r>
              <a:rPr lang="ru-RU" dirty="0" smtClean="0"/>
              <a:t> Вот так чудо - полоса!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Пролезть </a:t>
            </a:r>
            <a:r>
              <a:rPr lang="ru-RU" dirty="0"/>
              <a:t>в тоннель,  прыжки на двух ногах из обруча в обруч,  пройти под мягкой  дугой в положении группировки, добежать до поворотной стойки, обежать ее и бегом вернуться к команде, передать эстафету следующему игроку. </a:t>
            </a:r>
          </a:p>
          <a:p>
            <a:pPr>
              <a:buNone/>
            </a:pPr>
            <a:r>
              <a:rPr lang="ru-RU" dirty="0"/>
              <a:t>Ведущий:</a:t>
            </a:r>
          </a:p>
          <a:p>
            <a:pPr>
              <a:buNone/>
            </a:pPr>
            <a:r>
              <a:rPr lang="ru-RU" dirty="0"/>
              <a:t> Посмотрите - это мяч,</a:t>
            </a:r>
          </a:p>
          <a:p>
            <a:pPr>
              <a:buNone/>
            </a:pPr>
            <a:r>
              <a:rPr lang="ru-RU" dirty="0"/>
              <a:t>Он для сложных передач. </a:t>
            </a:r>
          </a:p>
          <a:p>
            <a:pPr>
              <a:buNone/>
            </a:pPr>
            <a:r>
              <a:rPr lang="ru-RU" dirty="0"/>
              <a:t>Мяч быстрей передавай! </a:t>
            </a:r>
          </a:p>
          <a:p>
            <a:pPr>
              <a:buNone/>
            </a:pPr>
            <a:r>
              <a:rPr lang="ru-RU" dirty="0"/>
              <a:t>Эстафету начинай!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«Гонка мячей»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Ведущий:</a:t>
            </a:r>
          </a:p>
          <a:p>
            <a:pPr>
              <a:buNone/>
            </a:pPr>
            <a:r>
              <a:rPr lang="ru-RU" dirty="0" smtClean="0"/>
              <a:t> Посмотрите - это мяч,</a:t>
            </a:r>
          </a:p>
          <a:p>
            <a:pPr>
              <a:buNone/>
            </a:pPr>
            <a:r>
              <a:rPr lang="ru-RU" dirty="0" smtClean="0"/>
              <a:t>Он для сложных передач. </a:t>
            </a:r>
          </a:p>
          <a:p>
            <a:pPr>
              <a:buNone/>
            </a:pPr>
            <a:r>
              <a:rPr lang="ru-RU" dirty="0" smtClean="0"/>
              <a:t>Мяч быстрей передавай! </a:t>
            </a:r>
          </a:p>
          <a:p>
            <a:pPr>
              <a:buNone/>
            </a:pPr>
            <a:r>
              <a:rPr lang="ru-RU" dirty="0" smtClean="0"/>
              <a:t>Эстафету начинай! </a:t>
            </a:r>
          </a:p>
          <a:p>
            <a:pPr>
              <a:buNone/>
            </a:pPr>
            <a:r>
              <a:rPr lang="ru-RU" dirty="0" smtClean="0"/>
              <a:t>Ведение </a:t>
            </a:r>
            <a:r>
              <a:rPr lang="ru-RU" dirty="0"/>
              <a:t>мяча змейкой  между стойками (дриблинг),  забросить мяч в баскетбольное кольцо, поднять мяч, вернуться к команде прокатывая мяч между стойками 2-мя руками. Дополнительное очко команда получает за каждое попадание в баскетбольную корзину.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Эстафета    «Классики»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Ведущий: Если любите вы прыгать,</a:t>
            </a:r>
          </a:p>
          <a:p>
            <a:pPr>
              <a:buNone/>
            </a:pPr>
            <a:r>
              <a:rPr lang="ru-RU" dirty="0"/>
              <a:t>Если сила есть у вас, </a:t>
            </a:r>
          </a:p>
          <a:p>
            <a:pPr>
              <a:buNone/>
            </a:pPr>
            <a:r>
              <a:rPr lang="ru-RU" dirty="0"/>
              <a:t>То со следующим заданием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Справитесь </a:t>
            </a:r>
            <a:r>
              <a:rPr lang="ru-RU" dirty="0" smtClean="0"/>
              <a:t>легко </a:t>
            </a:r>
            <a:r>
              <a:rPr lang="ru-RU" dirty="0"/>
              <a:t>сейчас! </a:t>
            </a:r>
          </a:p>
          <a:p>
            <a:pPr>
              <a:buNone/>
            </a:pPr>
            <a:r>
              <a:rPr lang="ru-RU" dirty="0"/>
              <a:t>Прыг- скок, прыг-скок. </a:t>
            </a:r>
          </a:p>
          <a:p>
            <a:pPr>
              <a:buNone/>
            </a:pPr>
            <a:r>
              <a:rPr lang="ru-RU" dirty="0"/>
              <a:t>Через кочки и мосток. </a:t>
            </a:r>
            <a:endParaRPr lang="ru-RU" dirty="0"/>
          </a:p>
          <a:p>
            <a:pPr>
              <a:buNone/>
            </a:pPr>
            <a:r>
              <a:rPr lang="ru-RU" dirty="0" smtClean="0"/>
              <a:t>Ребята </a:t>
            </a:r>
            <a:r>
              <a:rPr lang="ru-RU" dirty="0"/>
              <a:t>приглашаю вас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Прыгать в классики </a:t>
            </a:r>
            <a:r>
              <a:rPr lang="ru-RU" dirty="0" smtClean="0"/>
              <a:t>сейчас!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/>
              <a:t>полу  обручи -  два,  необходимо выполнить прыжки:   ноги- вместе, ноги - врозь,  взять кубик и выложить классики на полу, затем обогнуть  стойку и вернутся к своей команде, передать эстафету следующему игроку.  Дополнительное очко получает команда, которая выложит правильно классики из маленьких кубиков. Кубики по количеству игроков в команде.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/>
              <a:t>Звучит музыка.</a:t>
            </a:r>
          </a:p>
          <a:p>
            <a:pPr>
              <a:buNone/>
            </a:pPr>
            <a:r>
              <a:rPr lang="ru-RU" sz="6400" dirty="0"/>
              <a:t>Ведущий: </a:t>
            </a:r>
          </a:p>
          <a:p>
            <a:pPr>
              <a:buNone/>
            </a:pPr>
            <a:r>
              <a:rPr lang="ru-RU" sz="6400" dirty="0"/>
              <a:t>Ребята, к нам на стадион пришли гости, встречайте! 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Танец « Буратино». Дети танцуют вместе с Буратино.</a:t>
            </a:r>
          </a:p>
          <a:p>
            <a:pPr>
              <a:buNone/>
            </a:pPr>
            <a:r>
              <a:rPr lang="ru-RU" sz="6400" dirty="0"/>
              <a:t>Буратино:</a:t>
            </a:r>
          </a:p>
          <a:p>
            <a:pPr>
              <a:buNone/>
            </a:pPr>
            <a:r>
              <a:rPr lang="ru-RU" sz="6400" dirty="0"/>
              <a:t> Какие ловкие ребята, </a:t>
            </a:r>
          </a:p>
          <a:p>
            <a:pPr>
              <a:buNone/>
            </a:pPr>
            <a:r>
              <a:rPr lang="ru-RU" sz="6400" dirty="0"/>
              <a:t> В Играй - город приходили!</a:t>
            </a:r>
          </a:p>
          <a:p>
            <a:pPr>
              <a:buNone/>
            </a:pPr>
            <a:r>
              <a:rPr lang="ru-RU" sz="6400" dirty="0"/>
              <a:t> Очень весело играли, </a:t>
            </a:r>
          </a:p>
          <a:p>
            <a:pPr>
              <a:buNone/>
            </a:pPr>
            <a:r>
              <a:rPr lang="ru-RU" sz="6400" dirty="0"/>
              <a:t> Веселились от души !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Буратино с ребятами делает зарядку.</a:t>
            </a:r>
          </a:p>
          <a:p>
            <a:pPr>
              <a:buNone/>
            </a:pPr>
            <a:r>
              <a:rPr lang="ru-RU" sz="6400" dirty="0" smtClean="0"/>
              <a:t>Буратино </a:t>
            </a:r>
            <a:r>
              <a:rPr lang="ru-RU" sz="6400" dirty="0"/>
              <a:t>потянулся,</a:t>
            </a:r>
          </a:p>
          <a:p>
            <a:pPr>
              <a:buNone/>
            </a:pPr>
            <a:r>
              <a:rPr lang="ru-RU" sz="6400" dirty="0"/>
              <a:t>Раз нагнулся – прямо встал,</a:t>
            </a:r>
          </a:p>
          <a:p>
            <a:pPr>
              <a:buNone/>
            </a:pPr>
            <a:r>
              <a:rPr lang="ru-RU" sz="6400" dirty="0"/>
              <a:t>Два нагнулся – прямо встал,</a:t>
            </a:r>
          </a:p>
          <a:p>
            <a:pPr>
              <a:buNone/>
            </a:pPr>
            <a:r>
              <a:rPr lang="ru-RU" sz="6400" dirty="0"/>
              <a:t>Руки в стороны развёл,</a:t>
            </a:r>
          </a:p>
          <a:p>
            <a:pPr>
              <a:buNone/>
            </a:pPr>
            <a:r>
              <a:rPr lang="ru-RU" sz="6400" dirty="0"/>
              <a:t>Ключик видно не нашёл,</a:t>
            </a:r>
          </a:p>
          <a:p>
            <a:pPr>
              <a:buNone/>
            </a:pPr>
            <a:r>
              <a:rPr lang="ru-RU" sz="6400" dirty="0"/>
              <a:t>Чтобы ключик нам достать </a:t>
            </a:r>
          </a:p>
          <a:p>
            <a:pPr>
              <a:buNone/>
            </a:pPr>
            <a:r>
              <a:rPr lang="ru-RU" sz="6400" dirty="0"/>
              <a:t>Надо на носочки встать!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«Ключик»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Буратино:  Девочки и мальчики!</a:t>
            </a:r>
          </a:p>
          <a:p>
            <a:pPr>
              <a:buNone/>
            </a:pPr>
            <a:r>
              <a:rPr lang="ru-RU" dirty="0"/>
              <a:t>             Помогите мне найти золотой ключик.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Эстафета: пройти по спортивному буму, допрыгнуть до подвешенных ключиков, сорвать один, назад вернуться по гимнастическому мату, идти на высоких коленях, держа прямую и ровную спину, руки в стороны (ключ не уронить),  отдать ключ Буратино, передать эстафету следующему, вернуться в конец команды.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бум</a:t>
            </a:r>
            <a:endParaRPr lang="ru-RU" dirty="0"/>
          </a:p>
        </p:txBody>
      </p:sp>
      <p:pic>
        <p:nvPicPr>
          <p:cNvPr id="4" name="Содержимое 3" descr="C:\Users\Светлана\Desktop\ФОТОальбом\спорт мой\вестюша\20140122_1048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8826" y="1701804"/>
            <a:ext cx="4786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/>
              <a:t>Буратино: Молодцы!</a:t>
            </a:r>
          </a:p>
          <a:p>
            <a:pPr>
              <a:buNone/>
            </a:pPr>
            <a:r>
              <a:rPr lang="ru-RU" sz="6400" dirty="0" smtClean="0"/>
              <a:t>А </a:t>
            </a:r>
            <a:r>
              <a:rPr lang="ru-RU" sz="6400" dirty="0"/>
              <a:t>вы помните моих друзей в сказке?</a:t>
            </a:r>
          </a:p>
          <a:p>
            <a:pPr>
              <a:buNone/>
            </a:pPr>
            <a:r>
              <a:rPr lang="ru-RU" sz="6400" dirty="0"/>
              <a:t>Команды, слушайте задание. </a:t>
            </a:r>
          </a:p>
          <a:p>
            <a:pPr>
              <a:buNone/>
            </a:pPr>
            <a:r>
              <a:rPr lang="ru-RU" sz="6400" dirty="0"/>
              <a:t>Я в зале разложил картинки с героями из разных сказок, вам надо взять только ту картинку, на которой изображены мои друзья, бегом добежать до большого куба, положить картинку и вернуться к своей команде.</a:t>
            </a:r>
          </a:p>
          <a:p>
            <a:pPr>
              <a:buNone/>
            </a:pPr>
            <a:r>
              <a:rPr lang="ru-RU" sz="6400" dirty="0"/>
              <a:t> </a:t>
            </a:r>
            <a:r>
              <a:rPr lang="ru-RU" sz="6400" dirty="0" smtClean="0"/>
              <a:t>Буратино</a:t>
            </a:r>
            <a:r>
              <a:rPr lang="ru-RU" sz="6400" dirty="0"/>
              <a:t>: Замечательно!</a:t>
            </a:r>
          </a:p>
          <a:p>
            <a:pPr>
              <a:buNone/>
            </a:pPr>
            <a:r>
              <a:rPr lang="ru-RU" sz="6400" dirty="0"/>
              <a:t>Объявляю конкурс капитанов!</a:t>
            </a:r>
          </a:p>
          <a:p>
            <a:pPr>
              <a:buNone/>
            </a:pPr>
            <a:r>
              <a:rPr lang="ru-RU" sz="6400" dirty="0"/>
              <a:t>Вот конверты, в которых лежат буквы.</a:t>
            </a:r>
          </a:p>
          <a:p>
            <a:pPr>
              <a:buNone/>
            </a:pPr>
            <a:r>
              <a:rPr lang="ru-RU" sz="6400" dirty="0"/>
              <a:t>Вы должны выложить из этих букв слова.</a:t>
            </a:r>
          </a:p>
          <a:p>
            <a:pPr>
              <a:buNone/>
            </a:pPr>
            <a:r>
              <a:rPr lang="ru-RU" sz="6400" dirty="0"/>
              <a:t>Вы же читать и писать умеете?</a:t>
            </a:r>
          </a:p>
          <a:p>
            <a:pPr>
              <a:buNone/>
            </a:pPr>
            <a:r>
              <a:rPr lang="ru-RU" sz="6400" dirty="0"/>
              <a:t>Помните, куда меня отправил учиться  Папа Карло?</a:t>
            </a:r>
          </a:p>
          <a:p>
            <a:pPr>
              <a:buNone/>
            </a:pPr>
            <a:r>
              <a:rPr lang="ru-RU" sz="6400" dirty="0"/>
              <a:t>Правильно, в школу</a:t>
            </a:r>
            <a:r>
              <a:rPr lang="ru-RU" sz="6400" dirty="0" smtClean="0"/>
              <a:t>.</a:t>
            </a:r>
            <a:r>
              <a:rPr lang="ru-RU" sz="6400" dirty="0"/>
              <a:t> Вот я и проверю, кто быстрее и правильно это задание выполнит.</a:t>
            </a:r>
          </a:p>
          <a:p>
            <a:pPr>
              <a:buNone/>
            </a:pPr>
            <a:r>
              <a:rPr lang="ru-RU" sz="6400" dirty="0"/>
              <a:t>Капитаны по команде берут конверты, достают буквы и выкладывают слова «КЛАСС» и «ШКОЛА</a:t>
            </a:r>
            <a:r>
              <a:rPr lang="ru-RU" sz="6400" dirty="0" smtClean="0"/>
              <a:t>». Сосчитаем , сколько букв в каждом слове?</a:t>
            </a:r>
            <a:r>
              <a:rPr lang="ru-RU" sz="6400" dirty="0"/>
              <a:t> </a:t>
            </a:r>
            <a:endParaRPr lang="ru-RU" sz="6400" dirty="0" smtClean="0"/>
          </a:p>
          <a:p>
            <a:endParaRPr lang="ru-RU" sz="6400" dirty="0"/>
          </a:p>
          <a:p>
            <a:pPr>
              <a:buNone/>
            </a:pPr>
            <a:r>
              <a:rPr lang="ru-RU" sz="6400" dirty="0" smtClean="0"/>
              <a:t>Ну</a:t>
            </a:r>
            <a:r>
              <a:rPr lang="ru-RU" sz="6400" dirty="0"/>
              <a:t>, ребята, удивили!</a:t>
            </a:r>
            <a:br>
              <a:rPr lang="ru-RU" sz="6400" dirty="0"/>
            </a:br>
            <a:r>
              <a:rPr lang="ru-RU" sz="6400" dirty="0"/>
              <a:t>Не напрасно вас учили!</a:t>
            </a:r>
          </a:p>
          <a:p>
            <a:pPr>
              <a:buNone/>
            </a:pPr>
            <a:r>
              <a:rPr lang="ru-RU" sz="6400" dirty="0"/>
              <a:t>Я проверил Вас,</a:t>
            </a:r>
          </a:p>
          <a:p>
            <a:pPr>
              <a:buNone/>
            </a:pPr>
            <a:r>
              <a:rPr lang="ru-RU" sz="6400" dirty="0"/>
              <a:t>Вы готовы в первый класс!!!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Буратино вручает Командам  «Пятёрки».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АГРАЖДЕНИЕ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Члены жюри подводят итого эстафет и конкурсов.</a:t>
            </a:r>
          </a:p>
          <a:p>
            <a:pPr>
              <a:buNone/>
            </a:pPr>
            <a:r>
              <a:rPr lang="ru-RU" dirty="0" smtClean="0"/>
              <a:t>Ведущий</a:t>
            </a:r>
            <a:r>
              <a:rPr lang="ru-RU" dirty="0"/>
              <a:t>: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ловкость, за внимание,</a:t>
            </a:r>
          </a:p>
          <a:p>
            <a:pPr>
              <a:buNone/>
            </a:pPr>
            <a:r>
              <a:rPr lang="ru-RU" dirty="0"/>
              <a:t>Вручаем всем награду,</a:t>
            </a:r>
          </a:p>
          <a:p>
            <a:pPr>
              <a:buNone/>
            </a:pPr>
            <a:r>
              <a:rPr lang="ru-RU" dirty="0"/>
              <a:t>И новой встречи с вами</a:t>
            </a:r>
          </a:p>
          <a:p>
            <a:pPr>
              <a:buNone/>
            </a:pPr>
            <a:r>
              <a:rPr lang="ru-RU" dirty="0"/>
              <a:t>Мы будем очень рады!</a:t>
            </a:r>
          </a:p>
          <a:p>
            <a:pPr>
              <a:buNone/>
            </a:pPr>
            <a:r>
              <a:rPr lang="ru-RU" dirty="0"/>
              <a:t>Детям вручаются памятные медали и грамоты.</a:t>
            </a:r>
          </a:p>
          <a:p>
            <a:pPr>
              <a:buNone/>
            </a:pPr>
            <a:r>
              <a:rPr lang="ru-RU" dirty="0"/>
              <a:t>Все танцуют танец «Бег по кругу»</a:t>
            </a:r>
          </a:p>
          <a:p>
            <a:pPr>
              <a:buNone/>
            </a:pPr>
            <a:r>
              <a:rPr lang="ru-RU" dirty="0"/>
              <a:t>Под музыку идут </a:t>
            </a:r>
            <a:r>
              <a:rPr lang="ru-RU" dirty="0" smtClean="0"/>
              <a:t> в обход по </a:t>
            </a:r>
            <a:r>
              <a:rPr lang="ru-RU" dirty="0"/>
              <a:t>спортивному </a:t>
            </a:r>
            <a:r>
              <a:rPr lang="ru-RU" dirty="0" smtClean="0"/>
              <a:t>залу. Возвращаются в группы за Буратино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Оборудование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Оборудование:</a:t>
            </a:r>
          </a:p>
          <a:p>
            <a:pPr>
              <a:buNone/>
            </a:pPr>
            <a:r>
              <a:rPr lang="ru-RU" dirty="0"/>
              <a:t>Ведра, мячи малые и средние, 2 куба, стойки, кольца   плоские,  обручи 2-х диаметров,  мягкие дуги,  тоннели, гимнастические маты, баскетбольные стойки,  гимнастические бумы,  музыкальное сопровождение,  доска с эмблемами  команд, очки – эмблемы «</a:t>
            </a:r>
            <a:r>
              <a:rPr lang="ru-RU" dirty="0" err="1"/>
              <a:t>Мальвина</a:t>
            </a:r>
            <a:r>
              <a:rPr lang="ru-RU" dirty="0"/>
              <a:t>». «Кот </a:t>
            </a:r>
            <a:r>
              <a:rPr lang="ru-RU" dirty="0" err="1"/>
              <a:t>Базилио</a:t>
            </a:r>
            <a:r>
              <a:rPr lang="ru-RU" dirty="0"/>
              <a:t>», грамоты, медали.</a:t>
            </a:r>
          </a:p>
          <a:p>
            <a:r>
              <a:rPr lang="ru-RU" i="1" dirty="0"/>
              <a:t>Раздаточный материал: </a:t>
            </a:r>
            <a:endParaRPr lang="ru-RU" dirty="0"/>
          </a:p>
          <a:p>
            <a:pPr>
              <a:buNone/>
            </a:pPr>
            <a:r>
              <a:rPr lang="ru-RU" dirty="0"/>
              <a:t>Эмблемы, конверты с буквами, золотые ключики, разноцветные ленточки, кубики, карточки со сказочными героями.</a:t>
            </a:r>
          </a:p>
          <a:p>
            <a:r>
              <a:rPr lang="ru-RU" i="1" dirty="0"/>
              <a:t> Методические приемы:</a:t>
            </a:r>
            <a:r>
              <a:rPr lang="ru-RU" dirty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игры-соревнования</a:t>
            </a:r>
            <a:r>
              <a:rPr lang="ru-RU" dirty="0"/>
              <a:t>, физкультурная разминка, хоровое проговаривание игровых текстов, стихи, анализ, подведение итогов, поощрения.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100" dirty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гости всех приглашает наш волшебный стадион! </a:t>
            </a:r>
          </a:p>
          <a:p>
            <a:pPr>
              <a:buNone/>
            </a:pPr>
            <a:r>
              <a:rPr lang="ru-RU" sz="1600" dirty="0"/>
              <a:t>Всех ребяток с физкультурой навсегда подружит он! 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Ребята готовы к весёлым стартам?  </a:t>
            </a:r>
          </a:p>
          <a:p>
            <a:pPr>
              <a:buNone/>
            </a:pPr>
            <a:r>
              <a:rPr lang="ru-RU" sz="1600" dirty="0"/>
              <a:t>Давайте,  поприветствуем,  друг друга и представим свои команды.</a:t>
            </a:r>
          </a:p>
          <a:p>
            <a:pPr>
              <a:buNone/>
            </a:pPr>
            <a:r>
              <a:rPr lang="ru-RU" sz="1600" dirty="0"/>
              <a:t>1-ая команда: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 Команда «Кот </a:t>
            </a:r>
            <a:r>
              <a:rPr lang="ru-RU" sz="1600" dirty="0" err="1"/>
              <a:t>Базилио</a:t>
            </a:r>
            <a:r>
              <a:rPr lang="ru-RU" sz="1600" dirty="0"/>
              <a:t>»</a:t>
            </a:r>
          </a:p>
          <a:p>
            <a:pPr>
              <a:buNone/>
            </a:pPr>
            <a:r>
              <a:rPr lang="ru-RU" sz="1600" dirty="0"/>
              <a:t>Девиз команды: Прыгай дальше всех вперед,</a:t>
            </a:r>
          </a:p>
          <a:p>
            <a:pPr>
              <a:buNone/>
            </a:pPr>
            <a:r>
              <a:rPr lang="ru-RU" sz="1600" dirty="0"/>
              <a:t> И команда приз возьмет! </a:t>
            </a:r>
          </a:p>
          <a:p>
            <a:pPr>
              <a:buNone/>
            </a:pPr>
            <a:r>
              <a:rPr lang="ru-RU" sz="1600" dirty="0"/>
              <a:t>2-ая команда: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Команда «</a:t>
            </a:r>
            <a:r>
              <a:rPr lang="ru-RU" sz="1600" dirty="0" err="1"/>
              <a:t>Мальвина</a:t>
            </a:r>
            <a:r>
              <a:rPr lang="ru-RU" sz="1600" dirty="0"/>
              <a:t>».</a:t>
            </a:r>
          </a:p>
          <a:p>
            <a:pPr>
              <a:buNone/>
            </a:pPr>
            <a:r>
              <a:rPr lang="ru-RU" sz="1600" dirty="0"/>
              <a:t>Девиз команды: </a:t>
            </a:r>
          </a:p>
          <a:p>
            <a:pPr>
              <a:buNone/>
            </a:pPr>
            <a:r>
              <a:rPr lang="ru-RU" sz="1600" dirty="0"/>
              <a:t>«</a:t>
            </a:r>
            <a:r>
              <a:rPr lang="ru-RU" sz="1600" dirty="0" err="1"/>
              <a:t>Мальвины</a:t>
            </a:r>
            <a:r>
              <a:rPr lang="ru-RU" sz="1600" dirty="0"/>
              <a:t>  все умеют,  все преграды одолеют!» </a:t>
            </a:r>
          </a:p>
          <a:p>
            <a:pPr>
              <a:buNone/>
            </a:pPr>
            <a:r>
              <a:rPr lang="ru-RU" sz="16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Весёлая 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Представление членов жюри.</a:t>
            </a:r>
          </a:p>
          <a:p>
            <a:pPr>
              <a:buNone/>
            </a:pPr>
            <a:r>
              <a:rPr lang="ru-RU" dirty="0" smtClean="0"/>
              <a:t> Ведущий: Все собрались? Все здоровы?</a:t>
            </a:r>
          </a:p>
          <a:p>
            <a:pPr>
              <a:buNone/>
            </a:pPr>
            <a:r>
              <a:rPr lang="ru-RU" dirty="0" smtClean="0"/>
              <a:t>Бегать и играть готовы?</a:t>
            </a:r>
          </a:p>
          <a:p>
            <a:pPr>
              <a:buNone/>
            </a:pPr>
            <a:r>
              <a:rPr lang="ru-RU" dirty="0" smtClean="0"/>
              <a:t>Ну тогда не ленитесь,</a:t>
            </a:r>
          </a:p>
          <a:p>
            <a:pPr>
              <a:buNone/>
            </a:pPr>
            <a:r>
              <a:rPr lang="ru-RU" dirty="0" smtClean="0"/>
              <a:t>На разминку становитесь!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Музыка «Весёлая зарядка».  </a:t>
            </a:r>
          </a:p>
          <a:p>
            <a:pPr>
              <a:buNone/>
            </a:pPr>
            <a:r>
              <a:rPr lang="ru-RU" dirty="0" smtClean="0"/>
              <a:t>Дети выполняют упражнения, затем садятся на скамейки. </a:t>
            </a:r>
          </a:p>
          <a:p>
            <a:pPr>
              <a:buNone/>
            </a:pPr>
            <a:r>
              <a:rPr lang="ru-RU" dirty="0" smtClean="0"/>
              <a:t>Ведущий: Сейчас начнем мы состязания - веселые соревнования !</a:t>
            </a:r>
          </a:p>
          <a:p>
            <a:pPr>
              <a:buNone/>
            </a:pPr>
            <a:r>
              <a:rPr lang="ru-RU" dirty="0" smtClean="0"/>
              <a:t>Вместе: Ничего на свете нет веселее эстафет!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Эстафета «Солнышко»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Ведущий: Приглашаем команды «</a:t>
            </a:r>
            <a:r>
              <a:rPr lang="ru-RU" dirty="0" err="1"/>
              <a:t>Мальвина</a:t>
            </a:r>
            <a:r>
              <a:rPr lang="ru-RU" dirty="0"/>
              <a:t>» и «Кот </a:t>
            </a:r>
            <a:r>
              <a:rPr lang="ru-RU" dirty="0" err="1"/>
              <a:t>Базилио</a:t>
            </a:r>
            <a:r>
              <a:rPr lang="ru-RU" dirty="0"/>
              <a:t>». </a:t>
            </a:r>
          </a:p>
          <a:p>
            <a:pPr>
              <a:buNone/>
            </a:pPr>
            <a:r>
              <a:rPr lang="ru-RU" dirty="0"/>
              <a:t>Давайте начнём наши соревнования с весёлой эстафеты. Сегодня пасмурно на улице с утра. Давайте сделаем в нашем спортивном зале солнечную погоду. Выложим весёлые солнышки.  Прошу команды занять свои места.</a:t>
            </a:r>
          </a:p>
          <a:p>
            <a:pPr>
              <a:buNone/>
            </a:pPr>
            <a:r>
              <a:rPr lang="ru-RU" dirty="0"/>
              <a:t>Эстафета «Солнышко» </a:t>
            </a:r>
          </a:p>
          <a:p>
            <a:pPr>
              <a:buNone/>
            </a:pPr>
            <a:r>
              <a:rPr lang="ru-RU" dirty="0"/>
              <a:t>У 9 участников в руках ленточки красного и синего  цвета, у одного участника 2 теннисных мяча, у последнего участника красная ленточка. Добежать до большого обруча, выложить лучик, бегом вернуться к своей команде. Последние участники выкладывают глазки и ротик солнышку, когда последний участник возвращается к своей команде, вся команда бежит и встаёт вокруг своего солнышка. Побеждает команда, которая первая закончила эстафету. Члены жюри выбирают лучшее солнышко, за это команда получает дополнительное очко.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</a:t>
            </a:r>
            <a:endParaRPr lang="ru-RU" dirty="0"/>
          </a:p>
        </p:txBody>
      </p:sp>
      <p:pic>
        <p:nvPicPr>
          <p:cNvPr id="4" name="Содержимое 3" descr="C:\Users\Светлана\Desktop\ФОТОальбом\спорт мой\20140228_1021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Вот и весёлые солнышки у нас появились</a:t>
            </a:r>
            <a:r>
              <a:rPr lang="ru-RU" dirty="0" smtClean="0"/>
              <a:t>!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Светлана\Desktop\ФОТОальбом\спорт мой\20140228_102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05024"/>
            <a:ext cx="5072097" cy="40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«Помоги Антошке»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Чтобы следующую  эстафету начать,</a:t>
            </a:r>
          </a:p>
          <a:p>
            <a:pPr>
              <a:buNone/>
            </a:pPr>
            <a:r>
              <a:rPr lang="ru-RU" dirty="0"/>
              <a:t> Загадку надо отгадать: </a:t>
            </a:r>
          </a:p>
          <a:p>
            <a:pPr>
              <a:buNone/>
            </a:pPr>
            <a:r>
              <a:rPr lang="ru-RU" dirty="0"/>
              <a:t>Все друзья зовут Антошку </a:t>
            </a:r>
          </a:p>
          <a:p>
            <a:pPr>
              <a:buNone/>
            </a:pPr>
            <a:r>
              <a:rPr lang="ru-RU" dirty="0" smtClean="0"/>
              <a:t>Им </a:t>
            </a:r>
            <a:r>
              <a:rPr lang="ru-RU" dirty="0"/>
              <a:t>помочь копать... (картошку)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Весной природа просыпается и  начинают сажать огороды. Вот и мы поможем Антошке посадить картошку.</a:t>
            </a:r>
          </a:p>
          <a:p>
            <a:pPr>
              <a:buNone/>
            </a:pPr>
            <a:r>
              <a:rPr lang="ru-RU" dirty="0"/>
              <a:t>Эстафета</a:t>
            </a:r>
          </a:p>
          <a:p>
            <a:pPr>
              <a:buNone/>
            </a:pPr>
            <a:r>
              <a:rPr lang="ru-RU" dirty="0"/>
              <a:t>« </a:t>
            </a:r>
            <a:r>
              <a:rPr lang="ru-RU" dirty="0" smtClean="0"/>
              <a:t>Помоги Антошке посадить картошку»</a:t>
            </a:r>
            <a:endParaRPr lang="ru-RU" dirty="0"/>
          </a:p>
          <a:p>
            <a:pPr>
              <a:buNone/>
            </a:pPr>
            <a:r>
              <a:rPr lang="ru-RU" dirty="0"/>
              <a:t> У первого игрока команды в руках ведерко с маленькими мячиками, надо  разложить по одному мячику в каждое кольцо, которые лежат на полу, оббежать стойку и на обратном пути собрать все мячики обратно в ведро, затем передать ведро следующему игроку.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«Сороконожка»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Скажите, пожалуйста, а весной  на прогулке вы уже встречали насекомых? А каких? А сороконожка вам не повстречалась? Показ иллюстрации.</a:t>
            </a:r>
          </a:p>
          <a:p>
            <a:pPr>
              <a:buNone/>
            </a:pPr>
            <a:r>
              <a:rPr lang="ru-RU" dirty="0"/>
              <a:t> Ведущий: </a:t>
            </a:r>
          </a:p>
          <a:p>
            <a:pPr>
              <a:buNone/>
            </a:pPr>
            <a:r>
              <a:rPr lang="ru-RU" dirty="0"/>
              <a:t>Трудно жить сороконожке,</a:t>
            </a:r>
          </a:p>
          <a:p>
            <a:pPr>
              <a:buNone/>
            </a:pPr>
            <a:r>
              <a:rPr lang="ru-RU" dirty="0"/>
              <a:t> Бегать быстро по дорожке,</a:t>
            </a:r>
          </a:p>
          <a:p>
            <a:pPr>
              <a:buNone/>
            </a:pPr>
            <a:r>
              <a:rPr lang="ru-RU" dirty="0"/>
              <a:t> Сорок ног - тебе не шутка, </a:t>
            </a:r>
          </a:p>
          <a:p>
            <a:pPr>
              <a:buNone/>
            </a:pPr>
            <a:r>
              <a:rPr lang="ru-RU" dirty="0"/>
              <a:t>А задачка из задач.</a:t>
            </a:r>
          </a:p>
          <a:p>
            <a:pPr>
              <a:buNone/>
            </a:pPr>
            <a:r>
              <a:rPr lang="ru-RU" dirty="0"/>
              <a:t> Как поставить вровень ноги, </a:t>
            </a:r>
          </a:p>
          <a:p>
            <a:pPr>
              <a:buNone/>
            </a:pPr>
            <a:r>
              <a:rPr lang="ru-RU" dirty="0"/>
              <a:t>Чтоб не встретить неудач?</a:t>
            </a:r>
          </a:p>
          <a:p>
            <a:pPr>
              <a:buNone/>
            </a:pPr>
            <a:r>
              <a:rPr lang="ru-RU" dirty="0"/>
              <a:t> Внимание! Объявляется эстафета «Сороконожка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Дети встают в колонну по одному, кладут руки друг другу на плечи, у первого в колонне игрока руки на поясе. По сигналу вся колонна начинает движение вперед, необходимо дойти до стойки, обогнуть ее и вернутся назад. Выигрывает  команда, хвост которой первым пересечет линию старта.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792</Words>
  <Application>Microsoft Office PowerPoint</Application>
  <PresentationFormat>Экран (4:3)</PresentationFormat>
  <Paragraphs>194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Конспект Физкультурного досуга        «ВЕСЕЛЫЕ СТАРТЫ»  для детей старшего дошкольного возраста </vt:lpstr>
      <vt:lpstr>Оборудование</vt:lpstr>
      <vt:lpstr>Содержание</vt:lpstr>
      <vt:lpstr>Весёлая зарядка</vt:lpstr>
      <vt:lpstr>Эстафета «Солнышко»</vt:lpstr>
      <vt:lpstr>Эстафета</vt:lpstr>
      <vt:lpstr>Слайд 7</vt:lpstr>
      <vt:lpstr>Эстафета «Помоги Антошке»</vt:lpstr>
      <vt:lpstr>Эстафета «Сороконожка»</vt:lpstr>
      <vt:lpstr>Эстафета «Полоса препятствий» </vt:lpstr>
      <vt:lpstr>Эстафета «Гонка мячей»</vt:lpstr>
      <vt:lpstr>Эстафета    «Классики» </vt:lpstr>
      <vt:lpstr>Гости</vt:lpstr>
      <vt:lpstr>Эстафета «Ключик»</vt:lpstr>
      <vt:lpstr>Спортивный бум</vt:lpstr>
      <vt:lpstr>Конкурс капитанов</vt:lpstr>
      <vt:lpstr>НАГРАЖДЕНИЕ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Физкультурного досуга        «ВЕСЕЛЫЕ СТАРТЫ»  для детей старшего дошкольного возраста</dc:title>
  <dc:creator>a.kalinberg@gmail.com</dc:creator>
  <cp:lastModifiedBy>a.kalinberg@gmail.com</cp:lastModifiedBy>
  <cp:revision>4</cp:revision>
  <dcterms:created xsi:type="dcterms:W3CDTF">2014-06-29T08:43:30Z</dcterms:created>
  <dcterms:modified xsi:type="dcterms:W3CDTF">2014-06-29T09:23:10Z</dcterms:modified>
</cp:coreProperties>
</file>