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92" r:id="rId5"/>
    <p:sldId id="277" r:id="rId6"/>
    <p:sldId id="290" r:id="rId7"/>
    <p:sldId id="291" r:id="rId8"/>
    <p:sldId id="274" r:id="rId9"/>
    <p:sldId id="273" r:id="rId10"/>
    <p:sldId id="280" r:id="rId11"/>
    <p:sldId id="281" r:id="rId12"/>
    <p:sldId id="285" r:id="rId13"/>
    <p:sldId id="276" r:id="rId14"/>
    <p:sldId id="287" r:id="rId15"/>
    <p:sldId id="278" r:id="rId16"/>
    <p:sldId id="289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4E34-7FE3-40A3-A319-3F1B6FA8E97B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255A-0DBC-4B1B-878C-269527686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E7F5-900C-4836-A8ED-BB090FAFAA9D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B95F-7FD6-4FBD-BF10-3C247242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2E1F-655D-4BAD-8183-948A2B71CB76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8693-2BAC-40EC-A603-D862DB007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F876-3EE4-4359-8A56-242727A53AB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212C-E992-43D6-B04A-5E4D1976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3101-033C-4BE8-B60E-6AC4F2C8895E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3652-3F7C-4072-BB9B-34E44615A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480F-3717-444C-9751-424BBD054A6C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E209-FD33-4BF4-AF51-739731F8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ABF5-34C8-46F7-9668-62A61435E005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C45-616A-4C9F-842D-94D42F7C5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8521-B615-4F35-AF56-E73042B764D3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540D-FACB-4E07-93FD-53E0C6A69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1A08-CD95-4987-8CF4-6F8B6F0B6B58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2B65-93C8-484A-B92A-02449D795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C7D2-CEE7-47FC-BCBB-753B1E5AE841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B5A5-CBBE-4FE8-8E67-3DEF8470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702A-C5B5-443A-926E-78E516532176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375C-36DB-4C21-8ACA-DF30983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2000">
              <a:schemeClr val="accent6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E4F01-D51A-4DB1-A907-A800559F4B5E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2A162-662C-48F5-B490-D357222B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508500"/>
            <a:ext cx="7531100" cy="1800225"/>
          </a:xfrm>
        </p:spPr>
        <p:txBody>
          <a:bodyPr rtlCol="0">
            <a:normAutofit fontScale="4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</a:rPr>
              <a:t>Иванова Анна Евгеньевна, воспитатель ГБДОУ №64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</a:rPr>
              <a:t>г. Санкт-Петербург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defRPr/>
            </a:pP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</a:rPr>
              <a:t>Презентация создана по мотивам 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</a:rPr>
              <a:t>тематического словаря в 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</a:rPr>
              <a:t>картинках «Спорт. 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</a:rPr>
              <a:t>Летние 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</a:rPr>
              <a:t>виды»</a:t>
            </a:r>
            <a:endParaRPr lang="ru-RU" sz="5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9042"/>
            <a:ext cx="773295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Летние виды спорта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0" name="Рисунок 4" descr="1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1113"/>
            <a:ext cx="484505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ww.perfectlady.ru/images/article/76406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29025"/>
            <a:ext cx="428148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10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3175"/>
            <a:ext cx="486251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admin.moyaokruga.ru/img/image_big/3eccfcbf-566c-4efa-b8a8-a8e64c5924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36195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10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493871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://img.gazeta.ru/files3/209/5381209/hw5f1734_novyy_razmer-pic668-668x444-94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976688"/>
            <a:ext cx="43402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2" name="Рисунок 4" descr="1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tv-express.ru/uploads/News/10_2013/k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16313"/>
            <a:ext cx="442753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6" name="Рисунок 4" descr="1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4543426" cy="4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www.sarreg.ru/uploads/posts/2011-09/1316089046_26606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4076700"/>
            <a:ext cx="46370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0" name="Рисунок 4" descr="1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4603751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static1.repo.aif.ru/1/51/21042/8fd6f8bfe44003434855c726abac8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3419475"/>
            <a:ext cx="4540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4" name="Рисунок 4" descr="1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436721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susanin.udm.ru/upload/iblock/37b/37bf7920b00f26c70e836c464ea251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3676650"/>
            <a:ext cx="47767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9042"/>
            <a:ext cx="773295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Будьте здоровы!</a:t>
            </a:r>
            <a:endParaRPr lang="ru-RU" sz="6600" b="1" dirty="0">
              <a:ln w="24500" cmpd="dbl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Рисунок 4" descr="1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i059.radikal.ru/1001/12/eff7caaa6e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175125"/>
            <a:ext cx="40036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2" name="Рисунок 4" descr="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0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blogs.ajc.com/hawks/files/2009/07/zpmar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102100"/>
            <a:ext cx="41338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Рисунок 4" descr="1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1113"/>
            <a:ext cx="48815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isport.ua/i/news/296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4030663"/>
            <a:ext cx="42370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37875" y="6335713"/>
            <a:ext cx="1268413" cy="3406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0" name="Рисунок 4" descr="1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4679951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static2.flaker.pl/static/images/flaker/user_submitted/m_1124298_1275237191_0_7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3789363"/>
            <a:ext cx="46164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4" name="Рисунок 4" descr="1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naturnike.ru/upload/blogs/b66c0729c630492a6254f91c5b47e7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255963"/>
            <a:ext cx="423703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8" name="Рисунок 4" descr="1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30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kolyan.net/uploads/posts/2010-09/thumbs/1283764526_diving-in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4076700"/>
            <a:ext cx="41783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5" y="0"/>
            <a:ext cx="3182938" cy="585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2" name="Рисунок 4" descr="1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30163"/>
            <a:ext cx="4699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image.newsru.com/pict/id/large/1492156_201208041323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3548063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1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69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copypast.ru/uploads/posts/1302436274_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3606800"/>
            <a:ext cx="48164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Alex</cp:lastModifiedBy>
  <cp:revision>16</cp:revision>
  <dcterms:created xsi:type="dcterms:W3CDTF">2012-04-22T13:05:51Z</dcterms:created>
  <dcterms:modified xsi:type="dcterms:W3CDTF">2014-06-29T20:06:57Z</dcterms:modified>
</cp:coreProperties>
</file>