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643438" cy="657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929190" cy="674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000660" cy="663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14082"/>
            <a:ext cx="4929190" cy="68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Комплекс дыхательной гимнастики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>
                <a:solidFill>
                  <a:srgbClr val="00B0F0"/>
                </a:solidFill>
              </a:rPr>
              <a:t>Почему нужна дыхательная гимнастика?</a:t>
            </a:r>
            <a:endParaRPr lang="ru-RU" dirty="0" smtClean="0">
              <a:solidFill>
                <a:srgbClr val="00B0F0"/>
              </a:solidFill>
            </a:endParaRP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«Дыхательная система ребенка устроена природой чрезвычайно сложно и мудро. Главная задача родителей – сохранить ее здоровой».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Дыхательные упражнения способствуют насыщению кислородом каждой клеточки организма. Умение управлять дыханием способствует умению управлять собой.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Кроме того, правильное дыхание стимулирует работу сердца, головного мозга и нервной системы, избавляет человека от многих болезней, улучшает пищеварение (прежде чем пища будет переварена и усвоена, она должна поглотить кислород из крови и окислиться).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Медленный выдох помогает расслабиться, успокоиться, справиться с волнением и раздражительностью.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Кроме того, дыхательные упражнения просто необходимы детям, довольно часто болеющим простудными заболеваниями, бронхитами, а также выздоравливающим после воспаления лёгких или страдающим бронхиальной астмой.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Дыхательная гимнастика прекрасно дополняет любое лечение (медикаментозное, гомеопатическое, физиотерапевтическое), развивает ещё несовершенную дыхательную систему ребёнка и укрепляет защитные силы организма.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</TotalTime>
  <Words>151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Слайд 4</vt:lpstr>
      <vt:lpstr>Комплекс дыхательной гимнастики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2012-03-09T18:47:59Z</dcterms:modified>
</cp:coreProperties>
</file>