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F0408-88D7-4158-918D-00A81CD2673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B82E-893B-4DF6-9E0F-5D7026B3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B82E-893B-4DF6-9E0F-5D7026B349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A572CD-E279-4898-B3EC-ADDBE82D426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D2107-3DE0-4F5A-9E6A-67B16905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696224" cy="37147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2000" dirty="0" smtClean="0"/>
              <a:t>Государственное дошкольное образовательное учреждение детский сад №20 комбинированного вида Пушкинского района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Многофункциональное пособие для физического развития и игр детей от 3 до 6 лет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>
                <a:solidFill>
                  <a:schemeClr val="accent3">
                    <a:lumMod val="75000"/>
                  </a:schemeClr>
                </a:solidFill>
              </a:rPr>
              <a:t>«Дорожка»</a:t>
            </a:r>
            <a:endParaRPr lang="ru-RU" sz="4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214950"/>
            <a:ext cx="7139968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первой квалификационной категории Кондратьева Л.А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 descr="Пе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5275" cy="16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6000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3">
                    <a:lumMod val="75000"/>
                  </a:schemeClr>
                </a:solidFill>
              </a:rPr>
              <a:t>Аннотация.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Данное пособие разработано для детей от 3 до 6 лет,  развивает творческую  и двигательную активность детей.</a:t>
            </a:r>
            <a:br>
              <a:rPr lang="ru-RU" sz="2800" dirty="0" smtClean="0"/>
            </a:br>
            <a:r>
              <a:rPr lang="ru-RU" sz="2800" dirty="0" smtClean="0"/>
              <a:t>«Дорожка» может использоваться для индивидуальных и групповых  упражнений в помещении и на улице.</a:t>
            </a:r>
            <a:br>
              <a:rPr lang="ru-RU" sz="2800" dirty="0" smtClean="0"/>
            </a:br>
            <a:r>
              <a:rPr lang="ru-RU" sz="2800" dirty="0" smtClean="0"/>
              <a:t>Все части собираются очень быстро, соединяются при помощи шнуров.</a:t>
            </a:r>
            <a:br>
              <a:rPr lang="ru-RU" sz="2800" dirty="0" smtClean="0"/>
            </a:br>
            <a:r>
              <a:rPr lang="ru-RU" sz="2800" dirty="0" smtClean="0"/>
              <a:t>Используемый материал легкий, прочный, безопасный.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857760"/>
            <a:ext cx="7498080" cy="13906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320"/>
            <a:ext cx="5147506" cy="17973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 комплект пособия входят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dirty="0" smtClean="0"/>
              <a:t>5 одинаковых элементов</a:t>
            </a:r>
            <a:br>
              <a:rPr lang="ru-RU" sz="2400" i="1" dirty="0" smtClean="0"/>
            </a:br>
            <a:r>
              <a:rPr lang="ru-RU" sz="2400" i="1" dirty="0" smtClean="0"/>
              <a:t>- шнуры для соединения</a:t>
            </a:r>
            <a:br>
              <a:rPr lang="ru-RU" sz="2400" i="1" dirty="0" smtClean="0"/>
            </a:br>
            <a:r>
              <a:rPr lang="ru-RU" sz="2400" i="1" dirty="0" smtClean="0"/>
              <a:t>- мелкие детали на липучках</a:t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2571744"/>
            <a:ext cx="1993384" cy="361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Размер элементов может зависеть от возраста (роста) детей.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DSC016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428868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Перечень основных видов движений с использованием пособия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ходьба и бег по ограниченной поверхности;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ходьба и бег по кругу;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ходьба и бег «змейкой»;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перешагивание;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Метание в горизонтальную и вертикальную цель;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другие, которые вы придумаете вместе с детьми.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пособие может использоваться детьми в сюжетно – ролевой игре и самостоятельной деятельности.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Варианты применения пособия: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 из круга в круг.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6" descr="DSC0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7" y="2357430"/>
            <a:ext cx="3714777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DSC0159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3429000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115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Ходьба змейкой, использование мелких деталей на липучках для массажа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016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071810"/>
            <a:ext cx="4157666" cy="310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0160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428736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Прокатывание мяча, перешагивание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015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Безымянный 8.bmp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5651" t="32708" r="11848" b="15183"/>
          <a:stretch>
            <a:fillRect/>
          </a:stretch>
        </p:blipFill>
        <p:spPr>
          <a:xfrm>
            <a:off x="6000760" y="1714488"/>
            <a:ext cx="2286016" cy="1071570"/>
          </a:xfrm>
        </p:spPr>
      </p:pic>
      <p:pic>
        <p:nvPicPr>
          <p:cNvPr id="9" name="Содержимое 5" descr="DSC01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286123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Использование в сюжетно – ролевых  играх </a:t>
            </a:r>
            <a:endParaRPr lang="ru-RU" sz="2800" dirty="0"/>
          </a:p>
        </p:txBody>
      </p:sp>
      <p:pic>
        <p:nvPicPr>
          <p:cNvPr id="5" name="Содержимое 4" descr="DSC015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143116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928802"/>
            <a:ext cx="3218680" cy="42586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 нескольких деталей  можно построить кораблик или машину, гараж или домик для куклы.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5423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использования элементов пособия разнообразны: дети могут придумать подвижные игры,  игровые упражнения и совершенствовать свои движения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1213679782_9519556.jpg"/>
          <p:cNvPicPr>
            <a:picLocks noGrp="1" noChangeAspect="1"/>
          </p:cNvPicPr>
          <p:nvPr>
            <p:ph idx="1"/>
          </p:nvPr>
        </p:nvPicPr>
        <p:blipFill>
          <a:blip r:embed="rId3"/>
          <a:srcRect r="3333" b="4368"/>
          <a:stretch>
            <a:fillRect/>
          </a:stretch>
        </p:blipFill>
        <p:spPr>
          <a:xfrm>
            <a:off x="6286512" y="2500306"/>
            <a:ext cx="2071701" cy="2928958"/>
          </a:xfrm>
          <a:prstGeom prst="rect">
            <a:avLst/>
          </a:prstGeom>
        </p:spPr>
      </p:pic>
      <p:pic>
        <p:nvPicPr>
          <p:cNvPr id="8" name="Содержимое 3" descr="Безымянный7.bmp"/>
          <p:cNvPicPr>
            <a:picLocks noChangeAspect="1"/>
          </p:cNvPicPr>
          <p:nvPr/>
        </p:nvPicPr>
        <p:blipFill>
          <a:blip r:embed="rId4"/>
          <a:srcRect l="21616" t="15491" r="10451" b="10154"/>
          <a:stretch>
            <a:fillRect/>
          </a:stretch>
        </p:blipFill>
        <p:spPr>
          <a:xfrm>
            <a:off x="2000232" y="2928934"/>
            <a:ext cx="417912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170</Words>
  <Application>Microsoft Office PowerPoint</Application>
  <PresentationFormat>Экран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Государственное дошкольное образовательное учреждение детский сад №20 комбинированного вида Пушкинского района  Многофункциональное пособие для физического развития и игр детей от 3 до 6 лет «Дорожка»</vt:lpstr>
      <vt:lpstr>Аннотация. Данное пособие разработано для детей от 3 до 6 лет,  развивает творческую  и двигательную активность детей. «Дорожка» может использоваться для индивидуальных и групповых  упражнений в помещении и на улице. Все части собираются очень быстро, соединяются при помощи шнуров. Используемый материал легкий, прочный, безопасный.</vt:lpstr>
      <vt:lpstr> В комплект пособия входят: - 5 одинаковых элементов - шнуры для соединения - мелкие детали на липучках </vt:lpstr>
      <vt:lpstr>Перечень основных видов движений с использованием пособия</vt:lpstr>
      <vt:lpstr>Варианты применения пособия: </vt:lpstr>
      <vt:lpstr>Ходьба змейкой, использование мелких деталей на липучках для массажа</vt:lpstr>
      <vt:lpstr>Прокатывание мяча, перешагивание</vt:lpstr>
      <vt:lpstr>Использование в сюжетно – ролевых  играх </vt:lpstr>
      <vt:lpstr>Возможности использования элементов пособия разнообразны: дети могут придумать подвижные игры,  игровые упражнения и совершенствовать свои движения.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детский сад №20 комбинированного вида Пушкинского района  Многофункциональное пособие для физического развития и игр детей от 3 до 6 лет «Дорожка»</dc:title>
  <dc:creator>Valued Acer Customer</dc:creator>
  <cp:lastModifiedBy>Valued Acer Customer</cp:lastModifiedBy>
  <cp:revision>15</cp:revision>
  <dcterms:created xsi:type="dcterms:W3CDTF">2010-03-10T17:12:07Z</dcterms:created>
  <dcterms:modified xsi:type="dcterms:W3CDTF">2011-06-15T17:32:41Z</dcterms:modified>
</cp:coreProperties>
</file>