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21"/>
  </p:handoutMasterIdLst>
  <p:sldIdLst>
    <p:sldId id="257" r:id="rId2"/>
    <p:sldId id="272" r:id="rId3"/>
    <p:sldId id="273" r:id="rId4"/>
    <p:sldId id="274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3606" y="1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/>
          <a:lstStyle>
            <a:lvl1pPr algn="r">
              <a:defRPr sz="1200"/>
            </a:lvl1pPr>
          </a:lstStyle>
          <a:p>
            <a:fld id="{DA15371B-71B9-46B0-BB03-0F8BBFDFBE79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58259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3606" y="9558259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 anchor="b"/>
          <a:lstStyle>
            <a:lvl1pPr algn="r">
              <a:defRPr sz="1200"/>
            </a:lvl1pPr>
          </a:lstStyle>
          <a:p>
            <a:fld id="{9285B786-CFD3-4C0C-BCCB-3EFD7DE3E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Шишова Г.Е.,</a:t>
            </a:r>
          </a:p>
          <a:p>
            <a:pPr algn="r"/>
            <a:r>
              <a:rPr lang="ru-RU" dirty="0" smtClean="0"/>
              <a:t> воспитатель ГБОУ № 633 </a:t>
            </a:r>
          </a:p>
          <a:p>
            <a:pPr algn="r"/>
            <a:r>
              <a:rPr lang="ru-RU" dirty="0" smtClean="0"/>
              <a:t>Калининского района</a:t>
            </a:r>
          </a:p>
          <a:p>
            <a:pPr algn="r"/>
            <a:r>
              <a:rPr lang="ru-RU" dirty="0" smtClean="0"/>
              <a:t> г. Санкт-Петербурга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ДЫШИТЕ НА ЗДОРОВЬЕ!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Дыхательная гимнастика  для детей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(</a:t>
            </a:r>
            <a:r>
              <a:rPr lang="ru-RU" sz="2700" dirty="0" err="1" smtClean="0">
                <a:solidFill>
                  <a:schemeClr val="tx1"/>
                </a:solidFill>
              </a:rPr>
              <a:t>здоровьесберегающие</a:t>
            </a:r>
            <a:r>
              <a:rPr lang="ru-RU" sz="2700" dirty="0" smtClean="0">
                <a:solidFill>
                  <a:schemeClr val="tx1"/>
                </a:solidFill>
              </a:rPr>
              <a:t> технологии с использованием ТСО)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5385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6. «НА ТУРНИКЕ»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Стоя, ноги вместе, гимнастическую палку держать в обеих руках перед собой. Поднять палку вверх, подняться на носки—вдох, палку опустить назад на лопатки—длинный выдох. Выдыхая, произносить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ф-ф-ф-ф-ф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Повторить 3—4 раза.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6146" name="Picture 2" descr="C:\Users\user\Desktop\СВЕТИНЫ\wnq-918k-kombinirovannyy-stanok-turnik-brusya-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3357586" cy="445941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7. «ШАГОМ МАРШ!»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Стоя, гимнастическая палка в руках. Ходьба, высоко поднимая колени. На 2 шага—вдох, на 6—8 шагов — выдох. Выдыхая, произносить </a:t>
            </a:r>
          </a:p>
          <a:p>
            <a:pPr>
              <a:buNone/>
            </a:pPr>
            <a:r>
              <a:rPr lang="ru-RU" dirty="0" smtClean="0"/>
              <a:t>  «</a:t>
            </a:r>
            <a:r>
              <a:rPr lang="ru-RU" dirty="0" err="1" smtClean="0"/>
              <a:t>ти-ш-ш-ше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Повторять в течение 1,5 минуты.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026" name="Picture 2" descr="C:\Users\user\Desktop\СВЕТИНЫ\i_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214554"/>
            <a:ext cx="4457731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8. «НАСОС»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Встать прямо, ноги вместе, руки опущены. Вдох, затем наклон туловища в сторону—выдох, руки скользят вдоль туловища, при этом громко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с-с-с-с-с</a:t>
            </a:r>
            <a:r>
              <a:rPr lang="ru-RU" dirty="0" smtClean="0"/>
              <a:t>», «</a:t>
            </a:r>
            <a:r>
              <a:rPr lang="ru-RU" dirty="0" err="1" smtClean="0"/>
              <a:t>с-с-с-с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Повторить 6—8 наклонов в каждую сторону.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2050" name="Picture 2" descr="C:\Users\user\Desktop\СВЕТИНЫ\Pict_BR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8557" y="1571612"/>
            <a:ext cx="3669657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9. «РЕГУЛИРОВЩИК»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Стоя, ноги расставлены на ширину плеч, одна рука поднята вверх, другая отведена в сторону. Вдох носом, затем поменять положение рук и во время удлиненного выдоха произносить «</a:t>
            </a:r>
            <a:r>
              <a:rPr lang="ru-RU" dirty="0" err="1" smtClean="0"/>
              <a:t>р-р-р-р-р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3075" name="Picture 3" descr="C:\Users\user\Desktop\СВЕТИНЫ\254133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64"/>
            <a:ext cx="363071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10. «ЛЕТЯТ МЯЧИ»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Стоя, руки с мячом подняты вверх. Бросить мяч от груди вперед. Произносить, выдыхая, длительное «</a:t>
            </a:r>
            <a:r>
              <a:rPr lang="ru-RU" dirty="0" err="1" smtClean="0"/>
              <a:t>у-х-х-х-х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СВЕТИНЫ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4318048" cy="323853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11. «ВЫРАСТИ БОЛЬШОЙ»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Встать прямо, ноги вместе, поднять руки вверх, хорошо потянуться, подняться на носки—вдох, опустить руки вниз, опуститься на всю ступню — выдох. Выдыхая, произносить «</a:t>
            </a:r>
            <a:r>
              <a:rPr lang="ru-RU" dirty="0" err="1" smtClean="0"/>
              <a:t>у-х-х-х-х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4—5 раз.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5122" name="Picture 2" descr="C:\Users\user\Desktop\СВЕТИНЫ\59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571612"/>
            <a:ext cx="3799746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12. «ЛЫЖНИК»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Имитация ходьбы на лыжах в течение 1,5—2 минут. На выдохе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м-м-м-м-м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СВЕТИНЫ\sport_lignik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357430"/>
            <a:ext cx="3429024" cy="210026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13. «МАЯТНИК»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Стоя, ноги расставлены на ширину плеч, палку держать за спиной на уровне нижних углов лопаток. Наклонять туловище в стороны. При наклоне—выдох, произносить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т-у-у-у-х-х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Повторить 3—4 наклона в каждую сторону.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7170" name="Picture 2" descr="C:\Users\user\Desktop\СВЕТИНЫ\285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00174"/>
            <a:ext cx="3000375" cy="44481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14. «ГУСИ ЛЕТЯТ»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Медленная ходьба в течение 1—2 минут. Поднимать руки в стороны — вдох, руки вниз—выдох, произносить«</a:t>
            </a:r>
            <a:r>
              <a:rPr lang="ru-RU" dirty="0" err="1" smtClean="0"/>
              <a:t>г-у-у</a:t>
            </a:r>
            <a:r>
              <a:rPr lang="ru-RU" dirty="0" smtClean="0"/>
              <a:t> у-у».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СВЕТИНЫ\0_9783_bab540ca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000240"/>
            <a:ext cx="377669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15. «СЕМАФОР»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4790" cy="4572000"/>
          </a:xfrm>
        </p:spPr>
        <p:txBody>
          <a:bodyPr/>
          <a:lstStyle/>
          <a:p>
            <a:r>
              <a:rPr lang="ru-RU" dirty="0" smtClean="0"/>
              <a:t>Сидя, ноги сдвинуты вместе. Поднимать руки в стороны—вдох, медленно опускать вниз—длительный выдох, </a:t>
            </a:r>
            <a:r>
              <a:rPr lang="ru-RU" dirty="0" smtClean="0"/>
              <a:t>произносить  </a:t>
            </a:r>
            <a:r>
              <a:rPr lang="ru-RU" dirty="0" smtClean="0"/>
              <a:t>«</a:t>
            </a:r>
            <a:r>
              <a:rPr lang="ru-RU" dirty="0" err="1" smtClean="0"/>
              <a:t>с-с-с-с-с</a:t>
            </a:r>
            <a:r>
              <a:rPr lang="ru-RU" dirty="0" smtClean="0"/>
              <a:t>». Повторить </a:t>
            </a:r>
            <a:r>
              <a:rPr lang="ru-RU" dirty="0" smtClean="0"/>
              <a:t>3—4 раза.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user\Desktop\СВЕТИНЫ\ed902a09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071546"/>
            <a:ext cx="3381372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1"/>
            <a:ext cx="77724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Для чего нужна </a:t>
            </a:r>
            <a:br>
              <a:rPr lang="ru-RU" sz="4000" dirty="0" smtClean="0"/>
            </a:br>
            <a:r>
              <a:rPr lang="ru-RU" sz="4000" dirty="0" smtClean="0"/>
              <a:t>дыхательная гимнастика?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314327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Обучив малыша простым и веселым дыхательным упражнениям, мы делаем  важный вклад в его здоровье + профилактику ОРВИ.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Дыхательные упражнения могут проводиться во время утренней гимнастики, гимнастики после пробуждения или на прогулке.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На первых порах дыхательные упражнения кажутся детям одними из самых сложных. И тем важнее помочь детям, превратив скучные упражнения в веселую игру.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Не следует ставить цель выполнить все упражнения сразу. Можно выполнять несколько хорошо знакомых, постепенно дополняя их новыми, или менять, разбив по дням недели.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Дыхательная гимнастика для ребенка может стать как приятным времяпровождением, к которому он сам будет стремиться, так и тягостным рутинным действием, от которого лишь негативные эмоции. Все в ваших руках!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0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Техника выполнения упражнений дыхательной гимнастики для детей:</a:t>
            </a:r>
            <a:br>
              <a:rPr lang="ru-RU" sz="2000" dirty="0" smtClean="0"/>
            </a:br>
            <a:r>
              <a:rPr lang="ru-RU" sz="2000" dirty="0" smtClean="0"/>
              <a:t>- воздух набирать через нос;</a:t>
            </a:r>
            <a:br>
              <a:rPr lang="ru-RU" sz="2000" dirty="0" smtClean="0"/>
            </a:br>
            <a:r>
              <a:rPr lang="ru-RU" sz="2000" dirty="0" smtClean="0"/>
              <a:t>- плечи не поднимать;</a:t>
            </a:r>
            <a:br>
              <a:rPr lang="ru-RU" sz="2000" dirty="0" smtClean="0"/>
            </a:br>
            <a:r>
              <a:rPr lang="ru-RU" sz="2000" dirty="0" smtClean="0"/>
              <a:t>- выдох должен быть длительным и плавным;</a:t>
            </a:r>
            <a:br>
              <a:rPr lang="ru-RU" sz="2000" dirty="0" smtClean="0"/>
            </a:br>
            <a:r>
              <a:rPr lang="ru-RU" sz="2000" dirty="0" smtClean="0"/>
              <a:t>- необходимо следить, за тем, чтобы не надувались щеки (для начала их можно придерживать руками).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496"/>
            <a:ext cx="7772400" cy="3429024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Дыхательные упражнения способствуют насыщению кислородом каждой клеточки организма. Умение управлять дыханием способствует умению управлять собой. </a:t>
            </a:r>
          </a:p>
          <a:p>
            <a:r>
              <a:rPr lang="ru-RU" sz="2900" dirty="0" smtClean="0"/>
              <a:t>Кроме того, правильное дыхание стимулирует работу сердца, головного мозга и нервной системы, избавляет человека от многих болезней, улучшает пищеварение (прежде чем пища будет переварена и усвоена, она должна поглотить кислород из крови и окислиться). </a:t>
            </a:r>
          </a:p>
          <a:p>
            <a:r>
              <a:rPr lang="ru-RU" sz="2900" dirty="0" smtClean="0"/>
              <a:t>Медленный выдох помогает расслабиться, успокоиться, справиться с волнением и раздражительностью.</a:t>
            </a:r>
          </a:p>
          <a:p>
            <a:r>
              <a:rPr lang="ru-RU" sz="2900" dirty="0" smtClean="0"/>
              <a:t>Кроме того, дыхательные упражнения просто необходимы детям, довольно часто болеющим простудными заболеваниями, бронхитами, а также выздоравливающим после воспаления лёгких или страдающим бронхиальной астмой. 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71547"/>
            <a:ext cx="7772400" cy="7858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Как это делаем мы?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714620"/>
            <a:ext cx="7923241" cy="25717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Вместе с ребятами мы посмотрели эту презентацию, рассмотрели картинки, обсудили сходство упражнения с предметом и с удовольствием стали выполнять эти упражнения каждый день!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1. «ЧАСИКИ»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Стоя, ноги слегка расставить, руки опустить. Размахивая прямыми руками вперед и назад, произносить «тик-так».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Повторить 10—12 раз.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СВЕТИНЫ\t8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962" y="1857364"/>
            <a:ext cx="3756019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2. «ТРУБАЧ»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Сидя, кисти рук сжаты в трубочку, подняты вверх. Медленно выдыхая, громко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п-ф-ф-ф</a:t>
            </a:r>
            <a:r>
              <a:rPr lang="ru-RU" dirty="0" smtClean="0"/>
              <a:t>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Повторить 4—5 раз.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СВЕТИНЫ\item_5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646722" cy="47863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3. «ПЕТУХ»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Встать прямо, ноги врозь, руки опустить. Поднять руки в стороны, а затем хлопать ими по бедрам. Выдыхая, произносить «ку-ка-ре-ку».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СВЕТИНЫ\пет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403300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4. «КАША КИПИТ»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Сидя, одна рука лежит на животе, другая—на груди. Втягивая живот — вдох, выпячивая живот — выдох. Выдыхая, громко произносить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ф-ф-ф-ф-ф</a:t>
            </a:r>
            <a:r>
              <a:rPr lang="ru-RU" dirty="0" smtClean="0"/>
              <a:t>». </a:t>
            </a:r>
          </a:p>
          <a:p>
            <a:endParaRPr lang="ru-RU" dirty="0" smtClean="0"/>
          </a:p>
          <a:p>
            <a:r>
              <a:rPr lang="ru-RU" dirty="0" smtClean="0"/>
              <a:t>Повторить 3—4 раза.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4099" name="Picture 3" descr="C:\Users\user\Desktop\СВЕТИНЫ\f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596116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5. «ПАРОВОЗИК»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Ходить по комнате, делая попеременные движения руками и приговаривая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чух-чух-чух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Повторять в течение 20—30 секунд.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СВЕТИНЫ\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85860"/>
            <a:ext cx="4082012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310</TotalTime>
  <Words>803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      ДЫШИТЕ НА ЗДОРОВЬЕ! Дыхательная гимнастика  для детей (здоровьесберегающие технологии с использованием ТСО)       </vt:lpstr>
      <vt:lpstr>Для чего нужна  дыхательная гимнастика?</vt:lpstr>
      <vt:lpstr>                             Техника выполнения упражнений дыхательной гимнастики для детей: - воздух набирать через нос; - плечи не поднимать; - выдох должен быть длительным и плавным; - необходимо следить, за тем, чтобы не надувались щеки (для начала их можно придерживать руками). </vt:lpstr>
      <vt:lpstr>Как это делаем мы?</vt:lpstr>
      <vt:lpstr>1. «ЧАСИКИ» </vt:lpstr>
      <vt:lpstr>2. «ТРУБАЧ» </vt:lpstr>
      <vt:lpstr>3. «ПЕТУХ» </vt:lpstr>
      <vt:lpstr>4. «КАША КИПИТ»</vt:lpstr>
      <vt:lpstr>5. «ПАРОВОЗИК»</vt:lpstr>
      <vt:lpstr>6. «НА ТУРНИКЕ»</vt:lpstr>
      <vt:lpstr>7. «ШАГОМ МАРШ!»</vt:lpstr>
      <vt:lpstr>8. «НАСОС» </vt:lpstr>
      <vt:lpstr>9. «РЕГУЛИРОВЩИК»</vt:lpstr>
      <vt:lpstr>10. «ЛЕТЯТ МЯЧИ»</vt:lpstr>
      <vt:lpstr>11. «ВЫРАСТИ БОЛЬШОЙ» </vt:lpstr>
      <vt:lpstr>12. «ЛЫЖНИК» </vt:lpstr>
      <vt:lpstr>13. «МАЯТНИК» </vt:lpstr>
      <vt:lpstr>14. «ГУСИ ЛЕТЯТ»</vt:lpstr>
      <vt:lpstr>15. «СЕМАФОР»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  для детей  «Весёлые предметы»  </dc:title>
  <dc:creator>ЯКУЩИНА</dc:creator>
  <cp:lastModifiedBy>Зернущенко</cp:lastModifiedBy>
  <cp:revision>23</cp:revision>
  <dcterms:created xsi:type="dcterms:W3CDTF">2011-10-29T06:02:10Z</dcterms:created>
  <dcterms:modified xsi:type="dcterms:W3CDTF">2006-03-18T08:04:58Z</dcterms:modified>
</cp:coreProperties>
</file>