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81813" cy="97107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r">
              <a:defRPr sz="1200"/>
            </a:lvl1pPr>
          </a:lstStyle>
          <a:p>
            <a:fld id="{3BC2D9C1-DC0A-47B5-A889-348BDC0BF819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r">
              <a:defRPr sz="1200"/>
            </a:lvl1pPr>
          </a:lstStyle>
          <a:p>
            <a:fld id="{645828AD-232D-4594-BDF7-73522FE0D0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908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r">
              <a:defRPr sz="1200"/>
            </a:lvl1pPr>
          </a:lstStyle>
          <a:p>
            <a:fld id="{19A1CBAB-45E6-48D7-9ECA-36B78F7F97EF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14" tIns="47407" rIns="94814" bIns="4740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182" y="4612601"/>
            <a:ext cx="5505450" cy="4369832"/>
          </a:xfrm>
          <a:prstGeom prst="rect">
            <a:avLst/>
          </a:prstGeom>
        </p:spPr>
        <p:txBody>
          <a:bodyPr vert="horz" lIns="94814" tIns="47407" rIns="94814" bIns="4740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r">
              <a:defRPr sz="1200"/>
            </a:lvl1pPr>
          </a:lstStyle>
          <a:p>
            <a:fld id="{7CE7B675-C634-4DE1-B5A4-0C95F18AF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202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7B675-C634-4DE1-B5A4-0C95F18AF4C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28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25FC-AE82-48F2-854A-8A101AF05792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6E4A-01CA-43E4-B0EA-D093381479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52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25FC-AE82-48F2-854A-8A101AF05792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6E4A-01CA-43E4-B0EA-D093381479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341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25FC-AE82-48F2-854A-8A101AF05792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6E4A-01CA-43E4-B0EA-D093381479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390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25FC-AE82-48F2-854A-8A101AF05792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6E4A-01CA-43E4-B0EA-D093381479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960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25FC-AE82-48F2-854A-8A101AF05792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6E4A-01CA-43E4-B0EA-D093381479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159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25FC-AE82-48F2-854A-8A101AF05792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6E4A-01CA-43E4-B0EA-D093381479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18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25FC-AE82-48F2-854A-8A101AF05792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6E4A-01CA-43E4-B0EA-D093381479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312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25FC-AE82-48F2-854A-8A101AF05792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6E4A-01CA-43E4-B0EA-D093381479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988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25FC-AE82-48F2-854A-8A101AF05792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6E4A-01CA-43E4-B0EA-D093381479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229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25FC-AE82-48F2-854A-8A101AF05792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6E4A-01CA-43E4-B0EA-D093381479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49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25FC-AE82-48F2-854A-8A101AF05792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6E4A-01CA-43E4-B0EA-D093381479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772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125FC-AE82-48F2-854A-8A101AF05792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76E4A-01CA-43E4-B0EA-D093381479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543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332656"/>
            <a:ext cx="5639447" cy="936104"/>
          </a:xfrm>
        </p:spPr>
        <p:txBody>
          <a:bodyPr>
            <a:noAutofit/>
          </a:bodyPr>
          <a:lstStyle/>
          <a:p>
            <a:r>
              <a:rPr lang="ru-RU" sz="2000" dirty="0" smtClean="0"/>
              <a:t>Авторская работа.</a:t>
            </a:r>
            <a:br>
              <a:rPr lang="ru-RU" sz="2000" dirty="0" smtClean="0"/>
            </a:br>
            <a:r>
              <a:rPr lang="ru-RU" sz="2000" dirty="0" smtClean="0"/>
              <a:t>Воспитатель </a:t>
            </a:r>
            <a:r>
              <a:rPr lang="ru-RU" sz="2000" dirty="0" err="1" smtClean="0"/>
              <a:t>Алимирзаева</a:t>
            </a:r>
            <a:r>
              <a:rPr lang="ru-RU" sz="2000" dirty="0" smtClean="0"/>
              <a:t> Ш. Ш.</a:t>
            </a:r>
            <a:br>
              <a:rPr lang="ru-RU" sz="2000" dirty="0" smtClean="0"/>
            </a:br>
            <a:r>
              <a:rPr lang="ru-RU" sz="2000" dirty="0" smtClean="0"/>
              <a:t>ГБОУ НШ – д</a:t>
            </a:r>
            <a:r>
              <a:rPr lang="en-US" sz="2000" dirty="0" smtClean="0"/>
              <a:t>/</a:t>
            </a:r>
            <a:r>
              <a:rPr lang="ru-RU" sz="2000" dirty="0" smtClean="0"/>
              <a:t>с № 36 Василеостровского района Санкт - Петербурга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676456" y="6453336"/>
            <a:ext cx="216024" cy="275750"/>
          </a:xfrm>
        </p:spPr>
        <p:txBody>
          <a:bodyPr>
            <a:normAutofit fontScale="85000" lnSpcReduction="20000"/>
          </a:bodyPr>
          <a:lstStyle/>
          <a:p>
            <a:endParaRPr lang="ru-RU" sz="1800" dirty="0"/>
          </a:p>
        </p:txBody>
      </p:sp>
      <p:pic>
        <p:nvPicPr>
          <p:cNvPr id="1026" name="Picture 2" descr="C:\Users\user\Desktop\зачетная работа\рисунки\письма\IMG_20130924_16203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16" y="1040295"/>
            <a:ext cx="1512168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зачетная работа\рисунки\письма\IMG_20130924_15364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98" y="3447324"/>
            <a:ext cx="1824203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зачетная работа\рисунки\письма\IMG_20130924_15383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976" y="5229198"/>
            <a:ext cx="1811425" cy="1415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371418" y="1566481"/>
            <a:ext cx="630503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Панно из ткани.</a:t>
            </a:r>
            <a:br>
              <a:rPr lang="ru-RU" dirty="0" smtClean="0"/>
            </a:br>
            <a:r>
              <a:rPr lang="ru-RU" dirty="0" smtClean="0"/>
              <a:t>                               Технология работы.</a:t>
            </a:r>
            <a:br>
              <a:rPr lang="ru-RU" dirty="0" smtClean="0"/>
            </a:br>
            <a:r>
              <a:rPr lang="ru-RU" dirty="0" smtClean="0"/>
              <a:t>   Это настольная дидактическая игра с элементами аппликации. Многофункциональная игра, даёт детям раннего возраста развивать сенсорные качества: классификация цвета, группировка однородных предметов по цвету. На панно пришиты пуговицы, дети с удовольствием собирают урожай (отстёгивают яблоки от дерева и собирают их в корзину). Тем самым они развивают моторику рук. В ходе игр можно разнообразить ход занятий или усложнить. Но это зависит от настроения детей от характера игры.</a:t>
            </a:r>
            <a:br>
              <a:rPr lang="ru-RU" dirty="0" smtClean="0"/>
            </a:br>
            <a:r>
              <a:rPr lang="ru-RU" dirty="0" smtClean="0"/>
              <a:t>    В период листопада, так же используем наше чудо – дерево. Замечательно то, что наши яблочки и листочки съёмные. На период листопада в группе появляются детский маленький домик и диванчик. Дети называют куда упал лист или яблоко. Красное яблоко упало под дерево, зелёный лист упал на крышу дома, желтое яблоко упало около дивана.</a:t>
            </a:r>
            <a:br>
              <a:rPr lang="ru-RU" dirty="0" smtClean="0"/>
            </a:br>
            <a:r>
              <a:rPr lang="ru-RU" dirty="0" smtClean="0"/>
              <a:t>    Продолжительность игры 5-6 минут.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38265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9</Words>
  <Application>Microsoft Office PowerPoint</Application>
  <PresentationFormat>Экран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Авторская работа. Воспитатель Алимирзаева Ш. Ш. ГБОУ НШ – д/с № 36 Василеостровского района Санкт - Петербурга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Авторская работа</dc:title>
  <dc:creator>user</dc:creator>
  <cp:lastModifiedBy>user</cp:lastModifiedBy>
  <cp:revision>6</cp:revision>
  <dcterms:created xsi:type="dcterms:W3CDTF">2013-09-28T17:03:57Z</dcterms:created>
  <dcterms:modified xsi:type="dcterms:W3CDTF">2013-09-29T16:30:09Z</dcterms:modified>
</cp:coreProperties>
</file>