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59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AB1-F694-4B77-BCF3-63107E28AF64}" type="datetimeFigureOut">
              <a:rPr lang="ru-RU" smtClean="0"/>
              <a:pPr/>
              <a:t>16.09.2010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2F1-D8D2-4EFD-8CA8-3480A838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AB1-F694-4B77-BCF3-63107E28AF64}" type="datetimeFigureOut">
              <a:rPr lang="ru-RU" smtClean="0"/>
              <a:pPr/>
              <a:t>16.09.2010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2F1-D8D2-4EFD-8CA8-3480A838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AB1-F694-4B77-BCF3-63107E28AF64}" type="datetimeFigureOut">
              <a:rPr lang="ru-RU" smtClean="0"/>
              <a:pPr/>
              <a:t>16.09.2010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2F1-D8D2-4EFD-8CA8-3480A838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AB1-F694-4B77-BCF3-63107E28AF64}" type="datetimeFigureOut">
              <a:rPr lang="ru-RU" smtClean="0"/>
              <a:pPr/>
              <a:t>16.09.2010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2F1-D8D2-4EFD-8CA8-3480A838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AB1-F694-4B77-BCF3-63107E28AF64}" type="datetimeFigureOut">
              <a:rPr lang="ru-RU" smtClean="0"/>
              <a:pPr/>
              <a:t>16.09.2010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2F1-D8D2-4EFD-8CA8-3480A838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AB1-F694-4B77-BCF3-63107E28AF64}" type="datetimeFigureOut">
              <a:rPr lang="ru-RU" smtClean="0"/>
              <a:pPr/>
              <a:t>16.09.2010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2F1-D8D2-4EFD-8CA8-3480A838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AB1-F694-4B77-BCF3-63107E28AF64}" type="datetimeFigureOut">
              <a:rPr lang="ru-RU" smtClean="0"/>
              <a:pPr/>
              <a:t>16.09.2010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2F1-D8D2-4EFD-8CA8-3480A838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AB1-F694-4B77-BCF3-63107E28AF64}" type="datetimeFigureOut">
              <a:rPr lang="ru-RU" smtClean="0"/>
              <a:pPr/>
              <a:t>16.09.2010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2F1-D8D2-4EFD-8CA8-3480A838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AB1-F694-4B77-BCF3-63107E28AF64}" type="datetimeFigureOut">
              <a:rPr lang="ru-RU" smtClean="0"/>
              <a:pPr/>
              <a:t>16.09.2010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2F1-D8D2-4EFD-8CA8-3480A838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AB1-F694-4B77-BCF3-63107E28AF64}" type="datetimeFigureOut">
              <a:rPr lang="ru-RU" smtClean="0"/>
              <a:pPr/>
              <a:t>16.09.2010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2F1-D8D2-4EFD-8CA8-3480A838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AB1-F694-4B77-BCF3-63107E28AF64}" type="datetimeFigureOut">
              <a:rPr lang="ru-RU" smtClean="0"/>
              <a:pPr/>
              <a:t>16.09.2010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2F1-D8D2-4EFD-8CA8-3480A838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DEAB1-F694-4B77-BCF3-63107E28AF64}" type="datetimeFigureOut">
              <a:rPr lang="ru-RU" smtClean="0"/>
              <a:pPr/>
              <a:t>16.09.2010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5B2F1-D8D2-4EFD-8CA8-3480A838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8501090" cy="380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Маршрутный лист (младшая группа  «Фантазёры»)</a:t>
            </a:r>
            <a:endParaRPr lang="ru-RU" sz="1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71670" y="857232"/>
            <a:ext cx="3043236" cy="14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Подвижные игры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00298" y="2428868"/>
            <a:ext cx="1128711" cy="1857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786182" y="2428868"/>
            <a:ext cx="1123949" cy="1857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/>
              <a:t>Подъём согнутых ног</a:t>
            </a:r>
            <a:endParaRPr lang="ru-RU" sz="1400" b="1" dirty="0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5072066" y="1000108"/>
            <a:ext cx="2570163" cy="34559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Метание в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цель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Бросок        Прыжки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и ловля               в  </a:t>
            </a:r>
            <a:r>
              <a:rPr lang="ru-RU" sz="1400" b="1" dirty="0" smtClean="0">
                <a:latin typeface="Calibri" pitchFamily="34" charset="0"/>
              </a:rPr>
              <a:t>мяча              с места</a:t>
            </a:r>
            <a:endParaRPr lang="ru-RU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rot="16200000">
            <a:off x="7867669" y="776274"/>
            <a:ext cx="928694" cy="12334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 rot="16200000">
            <a:off x="7929574" y="2643194"/>
            <a:ext cx="1000125" cy="11429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16200000">
            <a:off x="7865291" y="4564865"/>
            <a:ext cx="1009650" cy="1309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16200000">
            <a:off x="3881414" y="3024187"/>
            <a:ext cx="952500" cy="67151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Детский сад №8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 rot="16200000">
            <a:off x="4995857" y="3362333"/>
            <a:ext cx="1266825" cy="3686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Бег 10 и 30 м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 rot="16200000">
            <a:off x="1316816" y="3469473"/>
            <a:ext cx="1266825" cy="34718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Метание на дальность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 rot="16200000">
            <a:off x="733400" y="2695568"/>
            <a:ext cx="1881187" cy="1347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Наклон вперед, стоя на гимнастической скамейке (см)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 rot="16200000">
            <a:off x="-484233" y="2984509"/>
            <a:ext cx="2000257" cy="746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 rot="16200000">
            <a:off x="1507309" y="778651"/>
            <a:ext cx="476250" cy="633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1535885" y="4321975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38" idx="3"/>
          </p:cNvCxnSpPr>
          <p:nvPr/>
        </p:nvCxnSpPr>
        <p:spPr>
          <a:xfrm rot="10800000">
            <a:off x="4752974" y="3929066"/>
            <a:ext cx="1033473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6357950" y="2285992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2964645" y="4250537"/>
            <a:ext cx="1357322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429256" y="1857364"/>
            <a:ext cx="928694" cy="785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6357950" y="1785926"/>
            <a:ext cx="928694" cy="857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5465769" y="3535363"/>
            <a:ext cx="17859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6072198" y="1071546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6929454" y="2285992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Rectangle 16"/>
          <p:cNvSpPr>
            <a:spLocks noChangeArrowheads="1"/>
          </p:cNvSpPr>
          <p:nvPr/>
        </p:nvSpPr>
        <p:spPr bwMode="auto">
          <a:xfrm>
            <a:off x="5429256" y="2357430"/>
            <a:ext cx="466725" cy="419104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6572264" y="4929198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4</a:t>
            </a:r>
          </a:p>
        </p:txBody>
      </p: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1785918" y="5214950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6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 flipH="1" flipV="1">
            <a:off x="5572132" y="1785926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4286248" y="3714752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6581788" y="4562484"/>
            <a:ext cx="561980" cy="9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1428728" y="3571876"/>
            <a:ext cx="466725" cy="590550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3286116" y="1643050"/>
            <a:ext cx="466725" cy="45719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alibri" pitchFamily="34" charset="0"/>
              </a:rPr>
              <a:t>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rot="5400000" flipH="1" flipV="1">
            <a:off x="2071670" y="2000240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8501090" cy="380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Маршрутный лист (младшая группа  «</a:t>
            </a:r>
            <a:r>
              <a:rPr lang="ru-RU" sz="1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Неваляшки</a:t>
            </a:r>
            <a:r>
              <a:rPr lang="ru-RU" sz="1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»)</a:t>
            </a:r>
            <a:endParaRPr lang="ru-RU" sz="1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71670" y="857232"/>
            <a:ext cx="3043236" cy="14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Подвижные игры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00298" y="2428868"/>
            <a:ext cx="1128711" cy="1857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786182" y="2428868"/>
            <a:ext cx="1123949" cy="1857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/>
              <a:t>Подъём согнутых ног</a:t>
            </a:r>
            <a:endParaRPr lang="ru-RU" sz="1400" b="1" dirty="0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5072066" y="1000108"/>
            <a:ext cx="2570163" cy="34559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Метание в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цель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Бросок        Прыжки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и ловля               в  </a:t>
            </a:r>
            <a:r>
              <a:rPr lang="ru-RU" sz="1400" b="1" dirty="0" smtClean="0">
                <a:latin typeface="Calibri" pitchFamily="34" charset="0"/>
              </a:rPr>
              <a:t>мяча              с места</a:t>
            </a:r>
            <a:endParaRPr lang="ru-RU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rot="16200000">
            <a:off x="7867669" y="776274"/>
            <a:ext cx="928694" cy="12334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 rot="16200000">
            <a:off x="7929574" y="2643194"/>
            <a:ext cx="1000125" cy="11429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16200000">
            <a:off x="7865291" y="4564865"/>
            <a:ext cx="1009650" cy="1309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16200000">
            <a:off x="3881414" y="3024187"/>
            <a:ext cx="952500" cy="67151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Детский сад №8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 rot="16200000">
            <a:off x="4995857" y="3362333"/>
            <a:ext cx="1266825" cy="3686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Бег 10 и 30 м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 rot="16200000">
            <a:off x="1316816" y="3469473"/>
            <a:ext cx="1266825" cy="34718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Метание на дальность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 rot="16200000">
            <a:off x="733400" y="2695568"/>
            <a:ext cx="1881187" cy="1347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Наклон вперед, стоя на гимнастической скамейке (см)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 rot="16200000">
            <a:off x="-484233" y="2984509"/>
            <a:ext cx="2000257" cy="746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 rot="16200000">
            <a:off x="1507309" y="778651"/>
            <a:ext cx="476250" cy="633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6179355" y="432197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V="1">
            <a:off x="4572000" y="4143380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6357950" y="2285992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2964645" y="4321975"/>
            <a:ext cx="1285884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428728" y="3571876"/>
            <a:ext cx="466725" cy="590550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alibri" pitchFamily="34" charset="0"/>
              </a:rPr>
              <a:t>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429256" y="1857364"/>
            <a:ext cx="928694" cy="785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6357950" y="1785926"/>
            <a:ext cx="928694" cy="857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5501488" y="3499644"/>
            <a:ext cx="171451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6072198" y="1071546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6929454" y="2285992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</a:t>
            </a:r>
          </a:p>
        </p:txBody>
      </p:sp>
      <p:sp>
        <p:nvSpPr>
          <p:cNvPr id="48" name="Rectangle 16"/>
          <p:cNvSpPr>
            <a:spLocks noChangeArrowheads="1"/>
          </p:cNvSpPr>
          <p:nvPr/>
        </p:nvSpPr>
        <p:spPr bwMode="auto">
          <a:xfrm>
            <a:off x="5429256" y="2357430"/>
            <a:ext cx="466725" cy="419104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8</a:t>
            </a: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6572264" y="4929198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</a:t>
            </a:r>
          </a:p>
        </p:txBody>
      </p: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1785918" y="5214950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4214810" y="1857364"/>
            <a:ext cx="1143008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4286248" y="3714752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rot="5400000" flipH="1" flipV="1">
            <a:off x="1535885" y="4250537"/>
            <a:ext cx="92869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3357554" y="1643050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7</a:t>
            </a:r>
          </a:p>
        </p:txBody>
      </p:sp>
      <p:cxnSp>
        <p:nvCxnSpPr>
          <p:cNvPr id="53" name="Прямая со стрелкой 52"/>
          <p:cNvCxnSpPr/>
          <p:nvPr/>
        </p:nvCxnSpPr>
        <p:spPr>
          <a:xfrm rot="5400000" flipH="1" flipV="1">
            <a:off x="2143108" y="2000240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8215370" cy="380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Маршрутный лист (средняя группа «Осьминожки»)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71670" y="857232"/>
            <a:ext cx="3043236" cy="14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Челночный бег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00298" y="2428868"/>
            <a:ext cx="1128711" cy="1857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786182" y="2428868"/>
            <a:ext cx="1123949" cy="1857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/>
              <a:t>Подъём туловища из положения лежа</a:t>
            </a:r>
            <a:endParaRPr lang="ru-RU" sz="1400" b="1" dirty="0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5000628" y="1000108"/>
            <a:ext cx="2786082" cy="3455987"/>
          </a:xfrm>
          <a:prstGeom prst="hexagon">
            <a:avLst>
              <a:gd name="adj" fmla="val 21062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Метание в цель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Отбивание    Прыжки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</a:rPr>
              <a:t>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яча             в  длину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</a:rPr>
              <a:t>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с места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rot="16200000">
            <a:off x="7867669" y="776274"/>
            <a:ext cx="928694" cy="12334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 rot="16200000">
            <a:off x="7929574" y="2643194"/>
            <a:ext cx="1000125" cy="11429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16200000">
            <a:off x="7865291" y="4564865"/>
            <a:ext cx="1009650" cy="1309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16200000">
            <a:off x="3881414" y="3024187"/>
            <a:ext cx="952500" cy="67151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Детский сад №8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 rot="16200000">
            <a:off x="4995857" y="3362333"/>
            <a:ext cx="1266825" cy="3686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Бег 10 и 30 м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 rot="16200000">
            <a:off x="1316816" y="3469473"/>
            <a:ext cx="1266825" cy="34718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Метание на дальность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 rot="16200000">
            <a:off x="733400" y="2695568"/>
            <a:ext cx="1881187" cy="1347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Наклон вперед, стоя на гимнастической скамейке (см)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 rot="16200000">
            <a:off x="-484233" y="2984509"/>
            <a:ext cx="2000257" cy="746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 rot="16200000">
            <a:off x="1507309" y="778651"/>
            <a:ext cx="476250" cy="633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785918" y="1857364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4607719" y="1821645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6643702" y="428625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1714480" y="4500570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5857884" y="2143116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2964645" y="4464851"/>
            <a:ext cx="121444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428728" y="3571876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alibri" pitchFamily="34" charset="0"/>
              </a:rPr>
              <a:t>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3214678" y="1571612"/>
            <a:ext cx="466725" cy="500066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6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357818" y="1857364"/>
            <a:ext cx="1000132" cy="785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6357950" y="1785926"/>
            <a:ext cx="928694" cy="857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5501488" y="3499644"/>
            <a:ext cx="171451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6072198" y="1071546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6929454" y="2285992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</a:p>
        </p:txBody>
      </p:sp>
      <p:sp>
        <p:nvSpPr>
          <p:cNvPr id="48" name="Rectangle 16"/>
          <p:cNvSpPr>
            <a:spLocks noChangeArrowheads="1"/>
          </p:cNvSpPr>
          <p:nvPr/>
        </p:nvSpPr>
        <p:spPr bwMode="auto">
          <a:xfrm>
            <a:off x="5429256" y="2357430"/>
            <a:ext cx="466725" cy="419104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6572264" y="4929198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1785918" y="5214950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4</a:t>
            </a: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4143372" y="3571876"/>
            <a:ext cx="466725" cy="500066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rot="16200000" flipV="1">
            <a:off x="4606925" y="4251331"/>
            <a:ext cx="64453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8215370" cy="380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Маршрутный лист (средняя группа «Семицветик»)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71670" y="857232"/>
            <a:ext cx="3043236" cy="14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Челночный бег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00298" y="2428868"/>
            <a:ext cx="1128711" cy="1857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786182" y="2428868"/>
            <a:ext cx="1123949" cy="1857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/>
              <a:t>Подъём туловища из положения лежа</a:t>
            </a:r>
            <a:endParaRPr lang="ru-RU" sz="1400" b="1" dirty="0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5000628" y="1000108"/>
            <a:ext cx="2786082" cy="3455987"/>
          </a:xfrm>
          <a:prstGeom prst="hexagon">
            <a:avLst>
              <a:gd name="adj" fmla="val 21062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Метание в цель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Отбивание    Прыжки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</a:rPr>
              <a:t>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яча             в  длину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</a:rPr>
              <a:t>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с места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rot="16200000">
            <a:off x="7867669" y="776274"/>
            <a:ext cx="928694" cy="12334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 rot="16200000">
            <a:off x="7929574" y="2643194"/>
            <a:ext cx="1000125" cy="11429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16200000">
            <a:off x="7865291" y="4564865"/>
            <a:ext cx="1009650" cy="1309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16200000">
            <a:off x="3881414" y="3024187"/>
            <a:ext cx="952500" cy="67151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Детский сад №8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 rot="16200000">
            <a:off x="4995857" y="3362333"/>
            <a:ext cx="1266825" cy="3686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Бег 10 и 30 м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 rot="16200000">
            <a:off x="1316816" y="3469473"/>
            <a:ext cx="1266825" cy="34718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Метание на дальность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 rot="16200000">
            <a:off x="733400" y="2695568"/>
            <a:ext cx="1881187" cy="1347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Наклон вперед, стоя на гимнастической скамейке (см)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 rot="16200000">
            <a:off x="-484233" y="2984509"/>
            <a:ext cx="2000257" cy="746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 rot="16200000">
            <a:off x="1507309" y="778651"/>
            <a:ext cx="476250" cy="633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785918" y="1857364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43438" y="2000240"/>
            <a:ext cx="642942" cy="501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5357818" y="1785926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1714480" y="4500570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6286512" y="2285992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2964645" y="4464851"/>
            <a:ext cx="121444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428728" y="3571876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3214678" y="1571612"/>
            <a:ext cx="466725" cy="500066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357818" y="1857364"/>
            <a:ext cx="1000132" cy="785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6357950" y="1785926"/>
            <a:ext cx="1071570" cy="857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5501488" y="3499644"/>
            <a:ext cx="171451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6072198" y="1071546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7</a:t>
            </a: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6929454" y="2285992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8</a:t>
            </a:r>
          </a:p>
        </p:txBody>
      </p:sp>
      <p:sp>
        <p:nvSpPr>
          <p:cNvPr id="48" name="Rectangle 16"/>
          <p:cNvSpPr>
            <a:spLocks noChangeArrowheads="1"/>
          </p:cNvSpPr>
          <p:nvPr/>
        </p:nvSpPr>
        <p:spPr bwMode="auto">
          <a:xfrm>
            <a:off x="5429256" y="2357430"/>
            <a:ext cx="466725" cy="419104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6</a:t>
            </a: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6572264" y="4929198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</a:p>
        </p:txBody>
      </p: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1785918" y="5214950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4143372" y="3571876"/>
            <a:ext cx="466725" cy="500066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 rot="16200000" flipV="1">
            <a:off x="4606925" y="4251331"/>
            <a:ext cx="64453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8215370" cy="380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Маршрутный лист (старшая группа «Теремок»)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71670" y="857232"/>
            <a:ext cx="3043236" cy="14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Челночный бег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00298" y="2428868"/>
            <a:ext cx="1128711" cy="1857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786182" y="2428868"/>
            <a:ext cx="1123949" cy="1857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/>
              <a:t>Подъём туловища из положения лежа</a:t>
            </a:r>
            <a:endParaRPr lang="ru-RU" sz="1400" b="1" dirty="0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5000628" y="1000108"/>
            <a:ext cx="2786082" cy="3455987"/>
          </a:xfrm>
          <a:prstGeom prst="hexagon">
            <a:avLst>
              <a:gd name="adj" fmla="val 21062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Метание в цель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Отбивание    Прыжки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</a:rPr>
              <a:t>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яча             в  длину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</a:rPr>
              <a:t>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с места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rot="16200000">
            <a:off x="7867669" y="776274"/>
            <a:ext cx="928694" cy="12334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 rot="16200000">
            <a:off x="7929574" y="2643194"/>
            <a:ext cx="1000125" cy="11429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16200000">
            <a:off x="7865291" y="4564865"/>
            <a:ext cx="1009650" cy="1309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16200000">
            <a:off x="3881414" y="3024187"/>
            <a:ext cx="952500" cy="67151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Детский сад №8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 rot="16200000">
            <a:off x="4995857" y="3362333"/>
            <a:ext cx="1266825" cy="3686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Бег 10 и 30 м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 rot="16200000">
            <a:off x="1316816" y="3469473"/>
            <a:ext cx="1266825" cy="34718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Метание на дальность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 rot="16200000">
            <a:off x="733400" y="2695568"/>
            <a:ext cx="1881187" cy="1347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Наклон вперед, стоя на гимнастической скамейке (см)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 rot="16200000">
            <a:off x="-484233" y="2984509"/>
            <a:ext cx="2000257" cy="746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 rot="16200000">
            <a:off x="1507309" y="778651"/>
            <a:ext cx="476250" cy="633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785918" y="1857364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43438" y="2000240"/>
            <a:ext cx="642942" cy="501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6643702" y="428625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1714480" y="4500570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5357818" y="1714488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2964645" y="4464851"/>
            <a:ext cx="121444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428728" y="3571876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</a:rPr>
              <a:t>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3214678" y="1571612"/>
            <a:ext cx="466725" cy="500066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4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357818" y="1857364"/>
            <a:ext cx="1000132" cy="785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6357950" y="1785926"/>
            <a:ext cx="1071570" cy="857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5501488" y="3499644"/>
            <a:ext cx="171451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6072198" y="1071546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6929454" y="2285992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Rectangle 16"/>
          <p:cNvSpPr>
            <a:spLocks noChangeArrowheads="1"/>
          </p:cNvSpPr>
          <p:nvPr/>
        </p:nvSpPr>
        <p:spPr bwMode="auto">
          <a:xfrm>
            <a:off x="5429256" y="2357430"/>
            <a:ext cx="466725" cy="419104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</a:t>
            </a: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6572264" y="4929198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1785918" y="5214950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</a:t>
            </a: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4143372" y="3571876"/>
            <a:ext cx="466725" cy="500066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rot="16200000" flipH="1">
            <a:off x="6893735" y="1750207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8215370" cy="380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Маршрутный лист (старшая группа «Пчёлки»)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71670" y="857232"/>
            <a:ext cx="3043236" cy="14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Челночный бег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00298" y="2428868"/>
            <a:ext cx="1128711" cy="1857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786182" y="2428868"/>
            <a:ext cx="1123949" cy="1857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/>
              <a:t>Подъём туловища из положения лежа</a:t>
            </a:r>
            <a:endParaRPr lang="ru-RU" sz="1400" b="1" dirty="0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5000628" y="1000108"/>
            <a:ext cx="2786082" cy="3455987"/>
          </a:xfrm>
          <a:prstGeom prst="hexagon">
            <a:avLst>
              <a:gd name="adj" fmla="val 21062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Метание в цель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Отбивание    Прыжки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</a:rPr>
              <a:t>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яча             в  длину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</a:rPr>
              <a:t>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с места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rot="16200000">
            <a:off x="7867669" y="776274"/>
            <a:ext cx="928694" cy="12334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 rot="16200000">
            <a:off x="7929574" y="2643194"/>
            <a:ext cx="1000125" cy="11429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16200000">
            <a:off x="7865291" y="4564865"/>
            <a:ext cx="1009650" cy="1309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16200000">
            <a:off x="3881414" y="3024187"/>
            <a:ext cx="952500" cy="67151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Детский сад №8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 rot="16200000">
            <a:off x="4995857" y="3362333"/>
            <a:ext cx="1266825" cy="3686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Бег 10 и 30 м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 rot="16200000">
            <a:off x="1316816" y="3469473"/>
            <a:ext cx="1266825" cy="34718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Метание на дальность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 rot="16200000">
            <a:off x="733400" y="2695568"/>
            <a:ext cx="1881187" cy="1347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Наклон вперед, стоя на гимнастической скамейке (см)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 rot="16200000">
            <a:off x="-484233" y="2984509"/>
            <a:ext cx="2000257" cy="746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 rot="16200000">
            <a:off x="1507309" y="778651"/>
            <a:ext cx="476250" cy="633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785918" y="1857364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43438" y="2000240"/>
            <a:ext cx="642942" cy="501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6965173" y="1821645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1714480" y="4500570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5357818" y="1714488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6393669" y="3821909"/>
            <a:ext cx="121444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428728" y="3571876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3214678" y="1571612"/>
            <a:ext cx="466725" cy="500066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357818" y="1857364"/>
            <a:ext cx="1000132" cy="785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6357950" y="1785926"/>
            <a:ext cx="1071570" cy="857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5501488" y="3499644"/>
            <a:ext cx="171451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6072198" y="1071546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</a:t>
            </a: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6929454" y="2285992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6</a:t>
            </a:r>
          </a:p>
        </p:txBody>
      </p:sp>
      <p:sp>
        <p:nvSpPr>
          <p:cNvPr id="48" name="Rectangle 16"/>
          <p:cNvSpPr>
            <a:spLocks noChangeArrowheads="1"/>
          </p:cNvSpPr>
          <p:nvPr/>
        </p:nvSpPr>
        <p:spPr bwMode="auto">
          <a:xfrm>
            <a:off x="5429256" y="2357430"/>
            <a:ext cx="466725" cy="419104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6572264" y="4929198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7</a:t>
            </a:r>
          </a:p>
        </p:txBody>
      </p: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1785918" y="5214950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4143372" y="3571876"/>
            <a:ext cx="466725" cy="500066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8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 rot="16200000" flipV="1">
            <a:off x="4606925" y="4251331"/>
            <a:ext cx="64453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8215370" cy="380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Маршрутный лист (Подготовительная группа «Почемучки»)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71670" y="857232"/>
            <a:ext cx="3043236" cy="14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Челночный бег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00298" y="2428868"/>
            <a:ext cx="1128711" cy="1857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786182" y="2428868"/>
            <a:ext cx="1123949" cy="1857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/>
              <a:t>Подъём туловища из положения лежа</a:t>
            </a:r>
            <a:endParaRPr lang="ru-RU" sz="1400" b="1" dirty="0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5000628" y="1000108"/>
            <a:ext cx="2786082" cy="3455987"/>
          </a:xfrm>
          <a:prstGeom prst="hexagon">
            <a:avLst>
              <a:gd name="adj" fmla="val 21062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Метание в цель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Отбивание    Прыжки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</a:rPr>
              <a:t>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яча             в  длину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</a:rPr>
              <a:t>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с места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rot="16200000">
            <a:off x="7867669" y="776274"/>
            <a:ext cx="928694" cy="12334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 rot="16200000">
            <a:off x="7929574" y="2643194"/>
            <a:ext cx="1000125" cy="11429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16200000">
            <a:off x="7865291" y="4564865"/>
            <a:ext cx="1009650" cy="1309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16200000">
            <a:off x="3881414" y="3024187"/>
            <a:ext cx="952500" cy="67151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Детский сад №8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 rot="16200000">
            <a:off x="4995857" y="3362333"/>
            <a:ext cx="1266825" cy="3686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Бег 10 и 30 м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 rot="16200000">
            <a:off x="1316816" y="3469473"/>
            <a:ext cx="1266825" cy="34718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Метание на дальность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 rot="16200000">
            <a:off x="733400" y="2695568"/>
            <a:ext cx="1881187" cy="1347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Наклон вперед, стоя на гимнастической скамейке (см)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 rot="16200000">
            <a:off x="-484233" y="2984509"/>
            <a:ext cx="2000257" cy="746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 rot="16200000">
            <a:off x="1507309" y="778651"/>
            <a:ext cx="476250" cy="633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785918" y="1857364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43438" y="2000240"/>
            <a:ext cx="642942" cy="501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6965173" y="1821645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4286248" y="4500570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5357818" y="1714488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2964645" y="4464851"/>
            <a:ext cx="121444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428728" y="3571876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</a:rPr>
              <a:t>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3214678" y="1571612"/>
            <a:ext cx="466725" cy="500066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357818" y="1857364"/>
            <a:ext cx="1000132" cy="785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6357950" y="1785926"/>
            <a:ext cx="1071570" cy="857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5501488" y="3499644"/>
            <a:ext cx="171451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6072198" y="1071546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6929454" y="2285992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Rectangle 16"/>
          <p:cNvSpPr>
            <a:spLocks noChangeArrowheads="1"/>
          </p:cNvSpPr>
          <p:nvPr/>
        </p:nvSpPr>
        <p:spPr bwMode="auto">
          <a:xfrm>
            <a:off x="5429256" y="2357430"/>
            <a:ext cx="466725" cy="419104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</a:t>
            </a: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6572264" y="4929198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1785918" y="5214950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8</a:t>
            </a: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4143372" y="3571876"/>
            <a:ext cx="466725" cy="500066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rot="5400000">
            <a:off x="6251587" y="4249743"/>
            <a:ext cx="71279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8215370" cy="380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Маршрутный лист (Подготовительная группа «Солнечные лучики»)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71670" y="857232"/>
            <a:ext cx="3043236" cy="14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Челночный бег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00298" y="2428868"/>
            <a:ext cx="1128711" cy="1857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786182" y="2428868"/>
            <a:ext cx="1123949" cy="1857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/>
              <a:t>Подъём туловища из положения лежа</a:t>
            </a:r>
            <a:endParaRPr lang="ru-RU" sz="1400" b="1" dirty="0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5000628" y="1000108"/>
            <a:ext cx="2786082" cy="3455987"/>
          </a:xfrm>
          <a:prstGeom prst="hexagon">
            <a:avLst>
              <a:gd name="adj" fmla="val 21062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Метание в цель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Отбивание    Прыжки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</a:rPr>
              <a:t>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яча             в  длину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</a:rPr>
              <a:t>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с места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rot="16200000">
            <a:off x="7867669" y="776274"/>
            <a:ext cx="928694" cy="12334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 rot="16200000">
            <a:off x="7929574" y="2643194"/>
            <a:ext cx="1000125" cy="11429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16200000">
            <a:off x="7865291" y="4564865"/>
            <a:ext cx="1009650" cy="1309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16200000">
            <a:off x="3881414" y="3024187"/>
            <a:ext cx="952500" cy="67151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Детский сад №8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 rot="16200000">
            <a:off x="4995857" y="3362333"/>
            <a:ext cx="1266825" cy="3686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Бег 10 и 30 м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 rot="16200000">
            <a:off x="1316816" y="3469473"/>
            <a:ext cx="1266825" cy="34718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Метание на дальность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 rot="16200000">
            <a:off x="733400" y="2695568"/>
            <a:ext cx="1881187" cy="1347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Наклон вперед, стоя на гимнастической скамейке (см)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 rot="16200000">
            <a:off x="-484233" y="2984509"/>
            <a:ext cx="2000257" cy="746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 rot="16200000">
            <a:off x="1507309" y="778651"/>
            <a:ext cx="476250" cy="633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3000364" y="4143380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214810" y="2000240"/>
            <a:ext cx="1071570" cy="501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6965173" y="1821645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1714480" y="4500570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5357818" y="1714488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V="1">
            <a:off x="3857620" y="4357694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428728" y="3571876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8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3214678" y="1571612"/>
            <a:ext cx="466725" cy="500066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357818" y="1857364"/>
            <a:ext cx="1000132" cy="785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6357950" y="1785926"/>
            <a:ext cx="1071570" cy="857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5501488" y="3499644"/>
            <a:ext cx="171451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6072198" y="1071546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</a:t>
            </a: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6929454" y="2285992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4</a:t>
            </a:r>
          </a:p>
        </p:txBody>
      </p:sp>
      <p:sp>
        <p:nvSpPr>
          <p:cNvPr id="48" name="Rectangle 16"/>
          <p:cNvSpPr>
            <a:spLocks noChangeArrowheads="1"/>
          </p:cNvSpPr>
          <p:nvPr/>
        </p:nvSpPr>
        <p:spPr bwMode="auto">
          <a:xfrm>
            <a:off x="5429256" y="2357430"/>
            <a:ext cx="466725" cy="419104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6572264" y="4929198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</a:t>
            </a:r>
          </a:p>
        </p:txBody>
      </p: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1785918" y="5214950"/>
            <a:ext cx="466725" cy="4286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4143372" y="3571876"/>
            <a:ext cx="466725" cy="500066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6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 rot="5400000">
            <a:off x="6251587" y="4249743"/>
            <a:ext cx="71279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IRENVLP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6488">
            <a:off x="-257369" y="396347"/>
            <a:ext cx="9652796" cy="6965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0430" y="2928934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Куда:  </a:t>
            </a:r>
            <a:r>
              <a:rPr lang="ru-RU" sz="2400" b="1" dirty="0" smtClean="0"/>
              <a:t> </a:t>
            </a:r>
            <a:r>
              <a:rPr lang="ru-RU" sz="2400" b="1" u="sng" dirty="0" smtClean="0"/>
              <a:t>г. Пушкин, ул. Гусарская, </a:t>
            </a:r>
            <a:r>
              <a:rPr lang="ru-RU" sz="2400" b="1" dirty="0" smtClean="0"/>
              <a:t>	</a:t>
            </a:r>
            <a:r>
              <a:rPr lang="ru-RU" sz="2400" b="1" u="sng" dirty="0" smtClean="0"/>
              <a:t>д.4, корп. 11, Литера А</a:t>
            </a:r>
          </a:p>
          <a:p>
            <a:endParaRPr lang="ru-RU" sz="2400" b="1" i="1" u="sng" dirty="0" smtClean="0"/>
          </a:p>
          <a:p>
            <a:r>
              <a:rPr lang="ru-RU" sz="2400" b="1" i="1" dirty="0" smtClean="0"/>
              <a:t>Кому:</a:t>
            </a:r>
            <a:r>
              <a:rPr lang="ru-RU" sz="2400" dirty="0" smtClean="0"/>
              <a:t> </a:t>
            </a:r>
            <a:r>
              <a:rPr lang="ru-RU" sz="2400" u="sng" dirty="0" smtClean="0"/>
              <a:t>       </a:t>
            </a:r>
            <a:r>
              <a:rPr lang="ru-RU" sz="2400" b="1" u="sng" dirty="0" smtClean="0"/>
              <a:t>Детям </a:t>
            </a:r>
          </a:p>
          <a:p>
            <a:r>
              <a:rPr lang="ru-RU" sz="2400" b="1" dirty="0" smtClean="0"/>
              <a:t>	</a:t>
            </a:r>
            <a:r>
              <a:rPr lang="ru-RU" sz="2400" b="1" u="sng" dirty="0" smtClean="0"/>
              <a:t>детского сада №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1785926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От  кого: </a:t>
            </a:r>
          </a:p>
          <a:p>
            <a:r>
              <a:rPr lang="ru-RU" b="1" i="1" u="sng" dirty="0" smtClean="0"/>
              <a:t>Цветочный город, </a:t>
            </a:r>
            <a:r>
              <a:rPr lang="ru-RU" b="1" i="1" u="sng" dirty="0" err="1" smtClean="0"/>
              <a:t>Знайка</a:t>
            </a:r>
            <a:endParaRPr lang="ru-RU" b="1" i="1" u="sng" dirty="0" smtClean="0"/>
          </a:p>
        </p:txBody>
      </p:sp>
      <p:pic>
        <p:nvPicPr>
          <p:cNvPr id="10" name="Рисунок 9" descr="Изображение 003.tif"/>
          <p:cNvPicPr>
            <a:picLocks noChangeAspect="1"/>
          </p:cNvPicPr>
          <p:nvPr/>
        </p:nvPicPr>
        <p:blipFill>
          <a:blip r:embed="rId3"/>
          <a:srcRect l="8160" t="3125" r="65341" b="73958"/>
          <a:stretch>
            <a:fillRect/>
          </a:stretch>
        </p:blipFill>
        <p:spPr>
          <a:xfrm>
            <a:off x="928662" y="2857496"/>
            <a:ext cx="2471105" cy="2861280"/>
          </a:xfrm>
          <a:prstGeom prst="rect">
            <a:avLst/>
          </a:prstGeom>
        </p:spPr>
      </p:pic>
      <p:pic>
        <p:nvPicPr>
          <p:cNvPr id="11" name="Рисунок 10" descr="6_19_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290" y="1857365"/>
            <a:ext cx="649610" cy="785818"/>
          </a:xfrm>
          <a:prstGeom prst="rect">
            <a:avLst/>
          </a:prstGeom>
        </p:spPr>
      </p:pic>
      <p:pic>
        <p:nvPicPr>
          <p:cNvPr id="12" name="Рисунок 11" descr="Изображение 010.tif"/>
          <p:cNvPicPr>
            <a:picLocks noChangeAspect="1"/>
          </p:cNvPicPr>
          <p:nvPr/>
        </p:nvPicPr>
        <p:blipFill>
          <a:blip r:embed="rId5" cstate="print"/>
          <a:srcRect l="2215" t="4166" r="76581" b="80209"/>
          <a:stretch>
            <a:fillRect/>
          </a:stretch>
        </p:blipFill>
        <p:spPr>
          <a:xfrm>
            <a:off x="5000628" y="1928802"/>
            <a:ext cx="683817" cy="642942"/>
          </a:xfrm>
          <a:prstGeom prst="ellipse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470</Words>
  <Application>Microsoft Office PowerPoint</Application>
  <PresentationFormat>Экран (4:3)</PresentationFormat>
  <Paragraphs>200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</dc:creator>
  <cp:lastModifiedBy>Садик</cp:lastModifiedBy>
  <cp:revision>20</cp:revision>
  <dcterms:created xsi:type="dcterms:W3CDTF">2010-09-10T13:09:50Z</dcterms:created>
  <dcterms:modified xsi:type="dcterms:W3CDTF">2010-09-16T12:48:04Z</dcterms:modified>
</cp:coreProperties>
</file>