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E03-6D18-40D1-9AA3-D97A4DC949C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B5E-C7A8-4CE8-99CE-B8FC1062D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666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E03-6D18-40D1-9AA3-D97A4DC949C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B5E-C7A8-4CE8-99CE-B8FC1062D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346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E03-6D18-40D1-9AA3-D97A4DC949C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B5E-C7A8-4CE8-99CE-B8FC1062D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79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E03-6D18-40D1-9AA3-D97A4DC949C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B5E-C7A8-4CE8-99CE-B8FC1062D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404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E03-6D18-40D1-9AA3-D97A4DC949C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B5E-C7A8-4CE8-99CE-B8FC1062D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956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E03-6D18-40D1-9AA3-D97A4DC949C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B5E-C7A8-4CE8-99CE-B8FC1062D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54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E03-6D18-40D1-9AA3-D97A4DC949C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B5E-C7A8-4CE8-99CE-B8FC1062D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3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E03-6D18-40D1-9AA3-D97A4DC949C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B5E-C7A8-4CE8-99CE-B8FC1062D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34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E03-6D18-40D1-9AA3-D97A4DC949C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B5E-C7A8-4CE8-99CE-B8FC1062D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47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E03-6D18-40D1-9AA3-D97A4DC949C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B5E-C7A8-4CE8-99CE-B8FC1062D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88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6E03-6D18-40D1-9AA3-D97A4DC949C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B5E-C7A8-4CE8-99CE-B8FC1062D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396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F6E03-6D18-40D1-9AA3-D97A4DC949C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46B5E-C7A8-4CE8-99CE-B8FC1062D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78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8002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" Коллективная работа на тему "листопад" в подготовительной группе"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Воспитатель </a:t>
            </a:r>
            <a:r>
              <a:rPr lang="ru-RU" dirty="0" err="1">
                <a:solidFill>
                  <a:srgbClr val="FF0000"/>
                </a:solidFill>
              </a:rPr>
              <a:t>Рухлева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Н.П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9527486"/>
      </p:ext>
    </p:extLst>
  </p:cSld>
  <p:clrMapOvr>
    <a:masterClrMapping/>
  </p:clrMapOvr>
  <p:transition spd="slow">
    <p:wip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Экскурсия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 осенний лес</a:t>
            </a:r>
          </a:p>
        </p:txBody>
      </p:sp>
      <p:pic>
        <p:nvPicPr>
          <p:cNvPr id="1026" name="Picture 2" descr="C:\Users\Aleksey\AppData\Local\Temp\Rar$DRa0.596\IMG_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840760" cy="5055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9320715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Листочки готовы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Aleksey\AppData\Local\Temp\Rar$DRa0.403\IMG_2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76256" cy="513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214200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Наклеиваем на бумагу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Aleksey\AppData\Local\Temp\Rar$DRa0.162\IMG_2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1" y="1484784"/>
            <a:ext cx="7121861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7015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  <p:sndAc>
          <p:stSnd>
            <p:snd r:embed="rId4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Листопад на мокром асфальте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Aleksey\AppData\Local\Temp\Rar$DRa0.339\IMG_2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2785"/>
            <a:ext cx="7164288" cy="5351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0445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" Коллективная работа на тему "листопад" в подготовительной группе"</vt:lpstr>
      <vt:lpstr>Экскурсия в осенний лес</vt:lpstr>
      <vt:lpstr>Листочки готовы</vt:lpstr>
      <vt:lpstr>Наклеиваем на бумагу</vt:lpstr>
      <vt:lpstr>Листопад на мокром асфальте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 Коллективная работа на тему "листопад" в подготовительной группе"</dc:title>
  <dc:creator>Aleksey</dc:creator>
  <cp:lastModifiedBy>Ангелина</cp:lastModifiedBy>
  <cp:revision>22</cp:revision>
  <dcterms:created xsi:type="dcterms:W3CDTF">2013-10-18T11:52:34Z</dcterms:created>
  <dcterms:modified xsi:type="dcterms:W3CDTF">2013-10-19T06:00:20Z</dcterms:modified>
</cp:coreProperties>
</file>