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ТЕХНИКА САМОМАССАЖА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Стахеева Анастасия Валерьевна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 ДОУ «Детский сад «Радуга»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Использование игрового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положительно влияет на уровень развития двигательных навыков и физических качеств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14291"/>
            <a:ext cx="8229600" cy="642941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техники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1785926"/>
            <a:ext cx="8158163" cy="4857783"/>
          </a:xfrm>
        </p:spPr>
        <p:txBody>
          <a:bodyPr/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одна из разновидностей массажа, в которой ребенок, производя давление на определенные участки собственного тела, повышает свой жизненный тонус, избавляется от усталости и спасает себя от возможных заболеваний. 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состоит из множества различных приемов. К основным приемам относятся поглаживание, разминание,  растирание, поколачивание.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6115050" cy="428628"/>
          </a:xfrm>
        </p:spPr>
        <p:txBody>
          <a:bodyPr/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Разновидности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357298"/>
            <a:ext cx="6143625" cy="531179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Ручной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помощью немеханизированных устройств (массажные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мячи,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щётки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ворсом различной жесткости, махровые варежки).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Массажные дорожки.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проведения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8634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Чистые руки.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производится по ходу тока крови (кровь по сосудам бежит от периферии к сердцу).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должен производиться при таком положении тела, которое позволяет расслабить максимальное количество мышц.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Перед массажем с рук надо снять все украшения и часы.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Движения при массаже не должны вызывать резких болей и даже просто болезненных ощущений.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57190"/>
          </a:xfrm>
        </p:spPr>
        <p:txBody>
          <a:bodyPr/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0052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Игровой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как одна из форм оздоровления детей в детском саду.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1500198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 игровым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самомассажем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понимается следующее: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8575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имитационные упражнения;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мимические упражнения;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для стоп, рук, спины и лица;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214446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игровом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частей тела используем следующие приемы: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3143248"/>
            <a:ext cx="4357718" cy="29829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Поглаживание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Растирание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Разминание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Поколачивание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Игровой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используются как в регламентированных видах деятельности (НОД, утренняя гимнастика, прогулка), так и в не регламентированных (динамические паузы, гимнастика после сна, час здоровья).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71438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Используемые методы обучения дошкольников игровому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самомассажу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3214686"/>
            <a:ext cx="3643338" cy="291147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215</TotalTime>
  <Words>239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2</vt:lpstr>
      <vt:lpstr>ТЕХНИКА САМОМАССАЖА</vt:lpstr>
      <vt:lpstr>Понятие самомассажа и  техники самомассажа</vt:lpstr>
      <vt:lpstr> Разновидности самомассажа  </vt:lpstr>
      <vt:lpstr>Правила проведения самомассажа </vt:lpstr>
      <vt:lpstr>Слайд 5</vt:lpstr>
      <vt:lpstr>Под игровым самомассажем понимается следующее: </vt:lpstr>
      <vt:lpstr>При игровом самомассаже для частей тела используем следующие приемы: </vt:lpstr>
      <vt:lpstr>Слайд 8</vt:lpstr>
      <vt:lpstr>Используемые методы обучения дошкольников игровому самомассажу: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САМОМАССАЖА</dc:title>
  <dc:creator>Admin</dc:creator>
  <cp:lastModifiedBy>Admin</cp:lastModifiedBy>
  <cp:revision>22</cp:revision>
  <dcterms:created xsi:type="dcterms:W3CDTF">2014-03-03T02:59:08Z</dcterms:created>
  <dcterms:modified xsi:type="dcterms:W3CDTF">2014-03-05T07:51:02Z</dcterms:modified>
</cp:coreProperties>
</file>