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292" r:id="rId3"/>
    <p:sldId id="294" r:id="rId4"/>
    <p:sldId id="295" r:id="rId5"/>
    <p:sldId id="29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92" autoAdjust="0"/>
    <p:restoredTop sz="94658" autoAdjust="0"/>
  </p:normalViewPr>
  <p:slideViewPr>
    <p:cSldViewPr>
      <p:cViewPr>
        <p:scale>
          <a:sx n="51" d="100"/>
          <a:sy n="51" d="100"/>
        </p:scale>
        <p:origin x="-14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F79D-7460-42D1-B49F-88A989C8A21D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49CE5-8AD4-487A-A7A5-5E542AE3F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8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947B6-0216-409E-8BB4-2ADE2DD8879C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BD83A9-F644-4263-BC3E-3A5540337C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plit orient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8" y="4581128"/>
            <a:ext cx="42512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854696" cy="59046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План-программа 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О. О. «Художественное творчество»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 использованием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  нетрадиционных техник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«Чудесные фантазии».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ГБДОУ № 36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Пушкинского района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Санкт-Петербурга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Воспитатель: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Егорова О. В.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Аппликация «Цыпленок» </a:t>
            </a:r>
            <a:br>
              <a:rPr lang="ru-RU" sz="2800" dirty="0" smtClean="0"/>
            </a:br>
            <a:r>
              <a:rPr lang="ru-RU" sz="2800" dirty="0" smtClean="0"/>
              <a:t>с использованием круп. </a:t>
            </a:r>
            <a:endParaRPr lang="ru-RU" sz="2800" dirty="0"/>
          </a:p>
        </p:txBody>
      </p:sp>
      <p:pic>
        <p:nvPicPr>
          <p:cNvPr id="3" name="Picture 2" descr="C:\Documents and Settings\Оксана Юрьевна\Рабочий стол\Новая папка\P10907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1847088"/>
            <a:ext cx="6414187" cy="4809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322373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« Веселый жираф»</a:t>
            </a:r>
            <a:br>
              <a:rPr lang="ru-RU" sz="2700" dirty="0" smtClean="0"/>
            </a:br>
            <a:r>
              <a:rPr lang="ru-RU" sz="2700" dirty="0" smtClean="0"/>
              <a:t>Аппликация из гречневой крупы с элементами рисования</a:t>
            </a:r>
            <a:endParaRPr lang="ru-RU" sz="2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132856"/>
            <a:ext cx="5508104" cy="4131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065073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2736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1727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6" y="836712"/>
            <a:ext cx="7715514" cy="52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39130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</TotalTime>
  <Words>41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                  </vt:lpstr>
      <vt:lpstr>Презентация PowerPoint</vt:lpstr>
      <vt:lpstr>« Веселый жираф» Аппликация из гречневой крупы с элементами рисования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деятельность в средней группе МДОУ детский сад №1 «Солнышко»</dc:title>
  <dc:creator>Asus</dc:creator>
  <cp:lastModifiedBy>оля</cp:lastModifiedBy>
  <cp:revision>81</cp:revision>
  <dcterms:created xsi:type="dcterms:W3CDTF">2011-02-22T06:36:59Z</dcterms:created>
  <dcterms:modified xsi:type="dcterms:W3CDTF">2013-10-05T13:41:23Z</dcterms:modified>
</cp:coreProperties>
</file>