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лентина Воеводская" initials="В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672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C6378-9EA4-4C80-B2C6-BFEA1FAF39C1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9AB70-95D8-4884-B121-F0E41C728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9AB70-95D8-4884-B121-F0E41C7287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9AB70-95D8-4884-B121-F0E41C7287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9AB70-95D8-4884-B121-F0E41C7287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EE53-CD21-4FAB-B489-2BD810B1124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98F4-897D-443D-8748-BE15BA3B2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 advTm="15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D:\&#1088;&#1091;&#1089;&#1089;&#1082;&#1080;&#1077;%20&#1085;&#1072;&#1088;&#1086;&#1076;&#1085;&#1099;&#1077;%20&#1080;&#1075;&#1088;&#1099;,%20&#1087;&#1083;&#1072;&#1085;&#1080;&#1088;&#1086;&#1074;&#1072;&#1085;&#1080;&#1077;\&#1056;&#1091;&#1089;&#1089;&#1082;&#1072;&#1103;%20&#1085;&#1072;&#1088;&#1086;&#1076;&#1085;&#1072;&#1103;%20&#1084;&#1091;&#1079;&#1099;&#1082;&#1072;%20-%20&#1056;&#1091;&#1089;&#1089;&#1082;&#1072;&#1103;%20&#1087;&#1083;&#1103;&#1089;&#1082;&#1072;%201.mp3" TargetMode="External"/><Relationship Id="rId7" Type="http://schemas.openxmlformats.org/officeDocument/2006/relationships/image" Target="../media/image2.jpeg"/><Relationship Id="rId2" Type="http://schemas.openxmlformats.org/officeDocument/2006/relationships/audio" Target="file:///D:\Russkaya_narodnaya_pesnya_-_Kalinka-Malinka_tancevalnaya_bez_slov_(get-tune.net)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usskaya_narodnaya_pesnya_-_Kalinka-Malinka_tancevalnaya_bez_slov_(get-tune.net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Неделя русской народной игры в старшей группе с 21по 25 апреля!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572008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1.gstatic.com/images?q=tbn:ANd9GcThPoBtXipVwj476AUdA5rp2MbTdCxykxZLXwYxwgH6tlgbWz6QC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357298"/>
            <a:ext cx="4429156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143512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Мир детства не может быть без игры. Игра в жизни ребёнка – это минуты радости, забавы, соревнования, она ведёт ребёнка по жизни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357298"/>
            <a:ext cx="3857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 Игра – это школа воспитания. В ней свои «учебные предметы». Одни из них развивают у детей ловкость, меткость, быстроту и силу; другие учат  премудростям жизни, добру и справедливости, чести и   порядочности, любви и долгу. Игра формирует высокую нравственность.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92906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Русские народные игры для детей,  игры коллективные. Благодаря им, ребенок учится общаться в коллективе, договариваться, следовать общим правилам.</a:t>
            </a:r>
            <a:endParaRPr lang="ru-RU" dirty="0"/>
          </a:p>
        </p:txBody>
      </p:sp>
      <p:pic>
        <p:nvPicPr>
          <p:cNvPr id="10" name="Русская народная музыка - Русская пляска 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000760" y="5786454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cs405221.vk.me/v405221359/6fd0/cP4mAi4mJ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328567" cy="44099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Играйте, улыбайтесь, укрепляйте здоровье!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nPsOOuxfiu6iBHe51O8V_mfX3fMzDiTygzC59XIdC6QVCJm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714908" cy="450059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28596" y="285728"/>
            <a:ext cx="3214710" cy="10715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142984"/>
            <a:ext cx="36433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Дети встают в круг, руки держат за спиной, а один из играющих – заря – ходит сзади с лентой и говорит:</a:t>
            </a:r>
          </a:p>
          <a:p>
            <a:r>
              <a:rPr lang="ru-RU" dirty="0" smtClean="0"/>
              <a:t>Заря-зарница,</a:t>
            </a:r>
          </a:p>
          <a:p>
            <a:r>
              <a:rPr lang="ru-RU" dirty="0" smtClean="0"/>
              <a:t>Красная девица,</a:t>
            </a:r>
          </a:p>
          <a:p>
            <a:r>
              <a:rPr lang="ru-RU" dirty="0" smtClean="0"/>
              <a:t>По полю ходила,</a:t>
            </a:r>
          </a:p>
          <a:p>
            <a:r>
              <a:rPr lang="ru-RU" dirty="0" smtClean="0"/>
              <a:t>Ключи обронила,</a:t>
            </a:r>
          </a:p>
          <a:p>
            <a:r>
              <a:rPr lang="ru-RU" dirty="0" smtClean="0"/>
              <a:t>Ключи золотые,</a:t>
            </a:r>
          </a:p>
          <a:p>
            <a:r>
              <a:rPr lang="ru-RU" dirty="0" smtClean="0"/>
              <a:t>Ленты </a:t>
            </a:r>
            <a:r>
              <a:rPr lang="ru-RU" dirty="0" err="1" smtClean="0"/>
              <a:t>голубые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Кольца обвитые –</a:t>
            </a:r>
          </a:p>
          <a:p>
            <a:r>
              <a:rPr lang="ru-RU" dirty="0" smtClean="0"/>
              <a:t>За водой пошла!</a:t>
            </a:r>
          </a:p>
          <a:p>
            <a:r>
              <a:rPr lang="ru-RU" dirty="0" smtClean="0"/>
              <a:t>С последними словами водящий осторожно кладет ленту на плечо одному из играющих, который, заметив это, быстро берет ленту, и они оба бегут в разные стороны по кругу. Тот, кто останется без места, становится зарей.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42860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Заря.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Пчелки и ласточка.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7410" name="Picture 2" descr="https://encrypted-tbn0.gstatic.com/images?q=tbn:ANd9GcROGZf-FmTG19CH4ACXzcuI_AYpL6z3bnLVX6mbfw5d5g3dRooI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2786082" cy="24289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214422"/>
            <a:ext cx="50006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Играющие –пчелы – летают по поляне и напевают:</a:t>
            </a:r>
          </a:p>
          <a:p>
            <a:r>
              <a:rPr lang="ru-RU" dirty="0" smtClean="0"/>
              <a:t>Пчелки летают,</a:t>
            </a:r>
          </a:p>
          <a:p>
            <a:r>
              <a:rPr lang="ru-RU" dirty="0" smtClean="0"/>
              <a:t>Медок собирают!</a:t>
            </a:r>
          </a:p>
          <a:p>
            <a:r>
              <a:rPr lang="ru-RU" dirty="0" smtClean="0"/>
              <a:t>Зим, </a:t>
            </a:r>
            <a:r>
              <a:rPr lang="ru-RU" dirty="0" err="1" smtClean="0"/>
              <a:t>зум</a:t>
            </a:r>
            <a:r>
              <a:rPr lang="ru-RU" dirty="0" smtClean="0"/>
              <a:t>, </a:t>
            </a:r>
            <a:r>
              <a:rPr lang="ru-RU" dirty="0" err="1" smtClean="0"/>
              <a:t>зум</a:t>
            </a:r>
            <a:r>
              <a:rPr lang="ru-RU" dirty="0" smtClean="0"/>
              <a:t>!</a:t>
            </a:r>
          </a:p>
          <a:p>
            <a:r>
              <a:rPr lang="ru-RU" dirty="0" err="1" smtClean="0"/>
              <a:t>Зум</a:t>
            </a:r>
            <a:r>
              <a:rPr lang="ru-RU" dirty="0" smtClean="0"/>
              <a:t>, </a:t>
            </a:r>
            <a:r>
              <a:rPr lang="ru-RU" dirty="0" err="1" smtClean="0"/>
              <a:t>зум</a:t>
            </a:r>
            <a:r>
              <a:rPr lang="ru-RU" dirty="0" smtClean="0"/>
              <a:t>, </a:t>
            </a:r>
            <a:r>
              <a:rPr lang="ru-RU" dirty="0" err="1" smtClean="0"/>
              <a:t>зум</a:t>
            </a:r>
            <a:r>
              <a:rPr lang="ru-RU" dirty="0" smtClean="0"/>
              <a:t>!</a:t>
            </a:r>
          </a:p>
          <a:p>
            <a:r>
              <a:rPr lang="ru-RU" dirty="0" smtClean="0"/>
              <a:t>Ласточка сидит в своем гнезде и слушает их песенку. По окончании песни ласточка говорит: «Ласточка встанет, пчелку поймает». С последним словом она вылетает из гнезда и ловит пчел.. Пойманный играющий становится ласточкой, игра повторяется.</a:t>
            </a:r>
          </a:p>
          <a:p>
            <a:r>
              <a:rPr lang="ru-RU" b="1" dirty="0" smtClean="0"/>
              <a:t>Правила игры</a:t>
            </a:r>
            <a:r>
              <a:rPr lang="ru-RU" dirty="0" smtClean="0"/>
              <a:t>. Пчелам следует летать по всей площадке. Гнездо ласточки должно быть на возвышении.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2" name="Picture 4" descr="https://encrypted-tbn2.gstatic.com/images?q=tbn:ANd9GcQ0kmE44DVdlmWzTJP1bTtofWxMxEOPg_bobZc6MxAWpfKdzu7a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928958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bjVwDrgzduVrC4VWH0iBEkTRJ27x9K1LFAhyNR3lHAsVUnErY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2357422" cy="2526974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Rej0wSZhXTm8auYbnPJcJP3OiAq5CI-iiq-emN82RlTH0p017bc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571750" cy="2571768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84731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786191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 проводится в зале или на площадке. Для ее проведения необходима веревочка длиной 3-4 м. с мешочком, наполненным песком. Играющие становятся в круг, в центре стоит водящий с веревочкой в руках. Водящий начинает вращать веревочку так, чтобы мешочек скользил по полу под ногами подпрыгивающих игроков. Задевший мешочек становится в центр круга и вращает веревочку, а бывший водящий идет на его место. Выигрывает тот, кто ни разу не задел веревочку. При вращении веревочки нельзя отходить со своего места.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42852"/>
            <a:ext cx="3000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Удочка.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8" name="Picture 4" descr="http://im2-tub-ru.yandex.net/i?id=298501666-6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357298"/>
            <a:ext cx="3071814" cy="15478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2.gstatic.com/images?q=tbn:ANd9GcTEJNyBBcUXYEcutZPOxaQEimjWkCGWM4w26kwiTbdqhKbcq2df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00108"/>
            <a:ext cx="2643206" cy="2143140"/>
          </a:xfrm>
          <a:prstGeom prst="rect">
            <a:avLst/>
          </a:prstGeom>
          <a:noFill/>
        </p:spPr>
      </p:pic>
      <p:pic>
        <p:nvPicPr>
          <p:cNvPr id="17412" name="Picture 4" descr="https://encrypted-tbn2.gstatic.com/images?q=tbn:ANd9GcQEH2sJQEMB4VnfxK4Qa1OuA9QC54R_f24OsufUxt1z4TJ8XNZ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52"/>
            <a:ext cx="2381249" cy="3071834"/>
          </a:xfrm>
          <a:prstGeom prst="rect">
            <a:avLst/>
          </a:prstGeom>
          <a:noFill/>
        </p:spPr>
      </p:pic>
      <p:pic>
        <p:nvPicPr>
          <p:cNvPr id="17414" name="Picture 6" descr="https://encrypted-tbn2.gstatic.com/images?q=tbn:ANd9GcR_CvACnaD7Kk1XKDftX_pKVRRC4X9_4mbSM3-Hm6xtF5VueKJqz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2414618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000372"/>
            <a:ext cx="8929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r>
              <a:rPr lang="ru-RU" dirty="0" smtClean="0"/>
              <a:t>В игре участвуют четыре подгруппы детей, каждая из которых образует круг по углам площадки. В центре каждого круга стоит стул, на котором повешен платок с национальным узором. Взявшись за руки, все идут четырьмя кругами переменным шагом и поют:</a:t>
            </a:r>
          </a:p>
          <a:p>
            <a:r>
              <a:rPr lang="ru-RU" dirty="0" smtClean="0"/>
              <a:t>Мы, веселые ребята,</a:t>
            </a:r>
          </a:p>
          <a:p>
            <a:r>
              <a:rPr lang="ru-RU" dirty="0" smtClean="0"/>
              <a:t>Соберемся все в кружок.</a:t>
            </a:r>
          </a:p>
          <a:p>
            <a:r>
              <a:rPr lang="ru-RU" dirty="0" smtClean="0"/>
              <a:t>Поиграем, и попляшем,</a:t>
            </a:r>
          </a:p>
          <a:p>
            <a:r>
              <a:rPr lang="ru-RU" dirty="0" smtClean="0"/>
              <a:t>И помчимся на лужок.</a:t>
            </a:r>
          </a:p>
          <a:p>
            <a:r>
              <a:rPr lang="ru-RU" dirty="0" smtClean="0"/>
              <a:t>На мелодию без слов ребята переменным шагом перемещаются в общий круг. По окончании музыки они быстро бегут к своим стульям, берут платок и натягивают его над головой в виде шатра (крыши), получается образовать юрту.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0"/>
            <a:ext cx="4425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Юрта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s://encrypted-tbn3.gstatic.com/images?q=tbn:ANd9GcSf9p1wxKzBdMWjgU1AkIhWBtcw_7YlbAepaLMFziACMstaVbdX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928670"/>
            <a:ext cx="2000264" cy="2776545"/>
          </a:xfrm>
          <a:prstGeom prst="rect">
            <a:avLst/>
          </a:prstGeom>
          <a:noFill/>
        </p:spPr>
      </p:pic>
      <p:pic>
        <p:nvPicPr>
          <p:cNvPr id="18438" name="Picture 6" descr="https://encrypted-tbn2.gstatic.com/images?q=tbn:ANd9GcSR6QBhmT8MURq15n8xMzFzc_N5TvJJIbyp7umL6v_OCAO6EMXk9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2143140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786190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игры:</a:t>
            </a:r>
            <a:r>
              <a:rPr lang="ru-RU" dirty="0" smtClean="0"/>
              <a:t> развитие быстроты, силовой выносли­вости.</a:t>
            </a:r>
          </a:p>
          <a:p>
            <a:r>
              <a:rPr lang="ru-RU" dirty="0" smtClean="0"/>
              <a:t>Создаются две команды по пять человек. Игрок, сто­ящий первым, — капитан, он держит в руках мешочек с пятью картофелинами (камешками). На расстоянии двад­цати-тридцати шагов от каждой колонны начерчены пять кружков. По сигналу капитаны команд бегут к кружочкам и сажают картошку по одной в каждый кружочек, затем возвращаются и передают мешочек следующему игроку, который, взяв мешочек, бежит собирать картошку, и т. 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-214338"/>
            <a:ext cx="4420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Посадка картофеля.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http://im3-tub-ru.yandex.net/i?id=169826300-1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71612"/>
            <a:ext cx="3286148" cy="17859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denied:data:image/png;base64,iVBORw0KGgoAAAANSUhEUgAAAR0AAAD4CAIAAABe9qWpAAAgAElEQVR4nOzbZVBc67Yv/GdKd+MSd1sry+JKBAuQkKARJLhLbK24QiAuWHfPdhcshBghuDXEQ0KIQID2btwSnCB9P+y99j37nH33fve5b9Vb9dYZNT70x1k169f/8Yw5J9D9T/1P/U/9v13g/+sL+J/6n/r/Yf3VVUJ9eWAO07eA51ks2l0s3leU5l2Q5lOQ6lMg8ioS7C3h+xfRvEsSFjG8kWQbQLEGDDvAcAQ0R4i6HaLZA7o1jryDQHSGqdthmi0BszIibtEnb0KoFih1gx62ed4t+5NuPnV6p9tArAqO08AxLVCMGrmghmM0UKwGitOAeC2Ib4ZilFC8Er6igS6p4AtK9JQcd/KD/iXGUrrv8Ro9tgrlafEcNcJXQQIVSFWBNBVIU4NUNRBqIH4zxG2B+BqIr0a4WoTbDARaIFCbcLX6UUWwIxe3iwvtFqBuDHQ3DbgLgFMGvCsLcs4EewRgLwvaQ0Nc6fqOHMIOHuTMht1YYDeb4Eheu5t58uDj5JAsnq+Q4yvCAtNJQWlYEB8LFGKB6X+2GAsUYYEiLCAD83+A+eYzvPMZPnfY0b8rJZu+q6aOqMCIGvqugcbU0LgSGlPA43JoQg4m5NCEHJ2Q6U9IDSZluAkpOimHdEqgkwOdcpr8mtEbfbgZmLWg+j04va9gehukp4agDmD8FUzphvS1AG4Fxm1geiuY1gyM2oChCjKtxZu9NjSsWQgG9hiOhsH9oaAvFPSHQD1h+K5wfHc42hOG9IbB38Kgb2FQRyTcHQ5/C4V7w6CecKgnAtZGIIoDoIpqyi6fT6+YT66anfR0BrFqFlkym1Ixj1o+n1G2gF66iFq2hFy+mFSxkFIxn1Y+n1g5M+WZafLT6YnPlkcUb5yJLQKMtTBrK4FqQ0ix10921CM54sk7YLIDwLYjlO0odTtEsQM0G0C3BkwrmLrCgLLWNMVy6k1Hu/sx3uWMfSUczxKGbxE1OB8Lf0L2LeR5Fom9ikT/p/Ys5rmX3dvw8LkR7QPC1QKxEoiVQKQFglYg0AJREyxsRLgqSCgD6XUgsw6IZSi/Fea0GdC7CeyvQNhqwv5of7nwYsQTms9Dus9dakAG3T+N5p+WFJxNDnjI8HlE8XuABWRiAZlYYDoWmIYFpmKBYiww9W9N9OQXv2r7t1zxvEvYe8uI81i+cIo1RN0KM6xgmjVCs0Ep1gjVEtA24zArPMUWZloB9laEsRlP2YSjWUDsrRB7C0S3nJq0/fc9/p/0T7WAWCUSp4FjWkFsM4htAbEt4GILiGsB8a0gvh3EaqBLauhaM3RVA19Uo2cUyKlPen9zpQQCFcRTIjwVwlOj/GYcvxnHU6N8NcxTAb4SCJRAoIZ4mv+zKz7YzQUePLBHgHMWGDhyDXYx8a63Uffb0G4ScGNDzhlgVwbkzPpXrgRYoAgLTMcCMrCATCwgDQsSYkFCLFCEBWZgAdl037t0PwH7wEGlxPK7YvaoAvddBcZUYEIJJhTwpAw3KYcn5WBSDiZl8KQMNyklTMpwE1LcpAzWyYFOBuukMzWXjWr04GZgpkL1W3H6rWCaAtFrQlE1bNoKpjQDPQ0MtUBGbWBaB5jSAfS7gEEbZKKCzKWoUdMMMOJkNBiG7w2He8Phb6FwTxjaHY72hqG9YWhPGNodAXdFwG1R/9zVPKxyTnLVrL+4wirmUirm0srn0MrnUcvnkyvmkyrnUirmUsvnp1TNTH5umvhsesKz5VFFG+eQFkH0tTB7K45ui2B2CMMWZthCNBtAsYKo1hDDBmJZwywbmGENM6whuiWgW+DoNgTSDoPbe7Y8uuFeJXItTXUvFe8rFnkVCfcXCL0L/4+i/pkroRYI2oBACwmbIKEM8FoBXwtEMiBuhAQyhNcMc5sJrDaU1wnEzcasBvv4lxfDc2n+QmoggxLEZPin03wfJQU+Jvs/ZPiLKcF0LEiIBYr/E6f/vqt9Jbx9pQLXCtpstj+UYg3RLBDGRhx1A45igaNsQqmbYNpGHNUCR9sEsS0AzwKwLGCaBULfBPFsAM8WMGxNknce2hfwweCkFoqVo3EaOLYNXGwH8R0gvgOKb4fi26BL7eBSB4jRgngtuNYGrjdDl5rhc2rodB3+MmspzefEWzxHDlJVQKiC+GqU00xgtekzWg0YLXosDcpVQnw5EEqBQPnPXO3hQ65CyFUEuXIJTnQDJ7KeCwl1YUNuXODGBa4c2JkLO3H+dV4FirBA8Z+usrCATCxQjAUKsSABFsTDggSUQD41kME+GKUutxqXLR6XGk7I4QkZopPhdFJ9XaPJZBNuUgompUAn+4siZFKGTjThJ5sQnRTVNRF0DXOb44xr9WANMJXi9BR6BnIwtQGnX0/ASxEzJZiiAnoaCGiAvhYybwEmbQDfBeN7IKMuYN4GjLXmYHSH6bcw4/ZIQkck2hsG94TBX8PgvhDkayjaHY52RqDtkei/dEWpnEusnE2SzCZLZmOS2ZhkNkUyiyKZRa6cSa6cRaqcRamYQy1bkFI5M/mZadKz6QnPlh8o2DiPuAimr4U5WxG6LaDaAt5mwNkMmJsAzQKhb4aZmwF7E8TaijAtUZoVQt0KmDaAuR3CnNFEj/WPb7s+TXMpS3MrzXQvvru7KNu9ONujKNWrSPjvuRIpgUALBG0QvxkSNsECOcLuQlldeHaLHkehz1LiOGogUOJ4aljQClKbTVgyu7iamIhcagCDGpSMhVDoAakUv/uJwfdIQWn0YDIl/CoWzMGCRH/e/dQ/U+v/wtXeUpFrBWMWOxD81dV6lLYeR92Io25BaFshxhYcdSuOagmxtgL2VohhhcescFRLmLkNZtijVLuZtx1/3+P7zuiEBr4gQ+I08MU2cLETXO6GrnRCl9uhy23gUjsU1wKdVcEXtdDVDuhqB3SpHZzTgjN1+CuspbT9J6pxXDlI0wKRFhI0w9xWlNOOY7URWG14dgvCVUN8JRDIgED1z13BTgJklwB1Zurtouo5USBXGnC9A1yzgesdyFWAOlNxTti/cvWXMSANC0zHAu5gAdmY/z0s4C4WkIEFCbBgFhbMwIJYlCAq61C4usJyUrZksslYJ0Unm9DJJtxko/5kg/FEI36yCfwHWkAngyal8GQTomvC6xqMdHULmmONa/URNTD5giM0EgxkYGojqv8Fj5fDphowpQXotQJIAwzkwEwOG8kRpBnBt8BGWmCmhI1k08GQs1lvhHFrFKEtCukNh/pCoYFQaDAE+hYK94bDXRFwRyTyr11J5pEkc8mSOZhkNiaZhUlmkitnkitnkCqnkaumE6tmUCrmMEoXkCUzSU9NU55OT376X1xRbCHWRohpAdM3QZRNMHULQtuC0LagtK04iiUBsyKQLQF9K8y0QTE7/cRdljkXvCRUryKWd6HAuyDDszBrT3GWR5H4v+EKEmgBrw3wmiGBFBbJEH4njtWrz+wwYjYbMzR4jhKIZYhYBonUkFAzjd5kd6U8JjKH4pdODeBjQUJagJgSIEoIFZBCOLQgBhZCxYKE/zCp/vuuPEqFbuX0OayAv+UVTLdAqVtgihVEtwNMOxizQ7HtEN0BotvhqPYGRAcCeRtCtkOJ2wxSbJdc33569/43JseUyAUpGqeBL7aD+A7oahd0pQNcboMutUDxWjhGTTgjw51XwfHt0OVOEN8JnW8GZ+v/5oonB+JmSNQChC2wsB0WtKGCToTbhvLbEUELxFXBfA0kUP+z89UeHnDlAzcR6sbFO9L0d7D0nYWoCw1ypUG7+cAtFbiIIRcB5MyB3djQbibBkbzmH7oKyKAGZ2JB6US/VCwgmxrwGPN7hPnfwwLTyEFsLIRODuZgwTTWoXB1xdZJ6UJdk4FOBialYKIJTEihSSk80YROSNFJKTwhA5NyoJMDnRxMSoGuCdI1oZMNhrr6+S0XjWsNEAVkUofHNxAMVGCKCtFToKgWmHQA825g0AvwbZCJAp7SgDepJ+DkKF6GGNUjJh8IBrXzod59pl+jDNsi0fZI6FsYNBQCDYVAgyFgIBR8DYN6wqHucLj9X7miShZgFQsokrmYZDYmmUmWTCdWzMCeziI9nZ4imZIkmUopncUqXYBJZpArzUhV01OqlkcX/t0ciJJt9cgWepRNOOoWhGKJUK1wFBsCyUqPZKVPttQnWxlQrGHKRhzVQg/bbJZkZf/4SGDFjZBCYkgeLSiX5/dE5F2Y6lWU+p/OV95FQq8ikec/cSVQQbxWwOsAvGaIJwWpTSCzBQi7UE4ngd2iz2lB+SqQ1gSnNQGxHOGpZ1Lrba9nX4x+SPV9gvnkkP3v0wLSKIGchDAWKZhP88/G/PL++u8ZmP7fdLW3OM2rMM2nINU3X+RTIPAs5nmVsPeWkucx9wOSJWBsRtiWMMsKIVvqM3bC1O0w1Q5HdYBpOwFjJ0yzQ2l2KLYDoTkitO04qg2evGXBddtT7l6vTY5L0fNS9GILHNcFLrfDVzrgyy0gVovEKAgXPsFHawkH3xse/0w4K4dimkFcK3ShGZz/gr/K+pnuffItgaNAeG04fivgq5A0LSxU4NKbYbEGl9aKE7XALA3CaQNcDcxToxwtwtX+xZUpR6t/oBTaJUB3cSF3Fn4vF3Fhwzv4hO0io52pBnZMPSeS3r5EyPUG5MbEu2binFIhFwHYI8a5YfqO5FVu7FPROckhd3i+fI6vEAtMIwVmYIEZRH8OOZjOCOen+HFJfnfIvjkU/1xqUDbRn0cO5JOCxeRANvtglKZ8q042b7IJPykFOimkU4BJJZiQw6ONet+lJt9lJmMyw0kFQaeAJ5XQhAz6qzEpTtc0q+OiUY0B+plg+lkPJ8MbtYFp3bBhB0A7gVE3mPoVmPZDRl3QtHZopkx/2hc8XgVgDWwqRY3f4/Gv56FtPkY9EfjeiL+EFegPhvqCQH8w6AsFvSGgJxjqCUXboqDuCKgvBP0aivaEId3/xRWjYiG9fBGtYhFFsgCrnEuunE2rmEOtnEeqmEuWzKc9XcQoWcQsnYNJppAl00lVU1Mql0Xnb5hDWogw1wPOVpRugyfamSRuMyTbICxrwLWB2TYIzZ5AsjNK2Yaj2EJMO4TtgNIs8ZStKNmSQLTflHfWo4Lol0sMfcIMLhDuL0jzzE/zLEj3KkzzLhR7F4q9isReRaL9BUKvIuG+IpFHkci7QOxRzHMtvb/uwSsjWi2OowICFRAoIG4r4HXCPA2O1wgLa4H4LeB+QgVahNuKCDqBSIukKiCxFIjkeLZyNrV++40nF6LuEH2yMf8nyX53qIEiaig3MZJDCrlL9S0h+1SR/e/9iUr035kD/6sr72KmRylpHtMXkK0BwxJiWqEsWyOarV7CRtOUjVOTVxpf+0E/cQVE3QyxtiBsS0DdCuhWEM8BYdsQWNZTk20id+95a3xSgcbI0bhWOK4LXGqHL7fAcVLodB3heK3pseophz8sOvJh8dlPs8436J+RwWe00Jlm6Gwj/irnJ+b+k+/02HJTltqMKjNiNBgw3hNYLwC9As9/C7NqUFYjgdsB0zogXjvgtcDcVoTbDAQaIFAZ85r1D5ZBTgJ0Jwdy5xAcidN2Jc9wJs/aTUd2ENE9HJyHCHXNNHARGmyP/cX74pwdZ1BnKtgjRNyZeo701S6s09GPkkOy/uaKGCgmBTJIwUlJgReJwZcS/a4m+2Ekv3Rq0CNKwD0sIIPkn0EMyCIH8tkHDmjKt0zKZk9KcTopmJCBCRX0XUnobzTva1j8rfGnb40/Dsp+GJbNG5ZOHVOYjcmMx+WITg50ckgnnd520bDGAP2CN/2Cx6lwRr1gRg8w7ARoNzDRAjMpMGwEBu+BWS2Y8RZnLiMYdMBoDzDphkylMO7DbOirl2FfOPotHP4aCXeGwV1hej1Rpt1RJp3hBt3hej2R+O4wpC0K6g6H+0KQr2FITzj8j1wtoJcvoFUsoEgWkisWkisWUsrnY+WLmRXLaUUrKI+X8wpX8crmMyun0yTTyZIpRMlv0Xkb5v7pCqHboCQHHHknRLEDbDsgdgBiO4i1DU+1w9HsAcse8B0Axw7BNqMUK4iyA2AeqwsS3J+l7S9J83uc4fM4y7Mga29xmmeRwLtQ6FUo9CoUeRWKvArF+4rFXkVi70KRd6HIu0joUcL9e1dKIGqCeWoCq43A1uhxG0wYknncHDNqviH/Iy61BQibgagFESgRoQwI5HiOcjq1weFqZUzUXaI/HwvipYQkU8OSsFDS7Qg2KfgezT+fEpCHBdz5cw34D1YX/x1X+0sYHqXEuSw/QN4GGNY4ljWBuHJu0spNlJU2yQv9+ItP5Vr4ZW34mbjA8Kq5acKCacTlBtR1CM8SYlsidEszkl2kh1eN0UkVEqtE4tqg2A4orh2K00LnGwjH35sfrp53qHbl0XqHs8/XHXv90ynp/Itqswtq3Klm6HQT7ipnKdv3RI0+Wz6N8XGl4PNWzmsnQWXok5cBOc9seSUrmJULBV8QuhQWdkPCDsBr/jtX/Ba9P10BN9b0HayFltcPpOTxa5uXHbgBHM4gTkID+8cGm2mRN7NznpX7noiDt98Gu3mQOxvnyFztyjwd/TA5NJPnI+D4irBAMTlYwD5CKk7m3YmPuRHo/ejmrcwYUrJ/EslfTPLNpgQ8wPzvpfjewwLE7APRmgqLScWMCRkyIYXGZPoDUtOehnk9jev6VC5fVe7fVG59yl09jZZ9TRtH5MtHZUu+y0wnFZBODnSyKW1xRrX6aBNqKsPhmnHGfWBaJ9BvgfFyYPgCZ1Q4dYpk1cp3jq5vrHcW/bi00pDQBEFfIbNhYK4FuPoZYMjTYOQAvicMdETpqaLNGiKnfwidXe0//Z2vWV2AsTrcuPOgcXs0rjsc7guFv4bBPeHQf3VFr1hEq1hErZhLrZhFqZiFlc9iVv5IK/qFmb+en2fNvLv5TpG1uHQRMc8IKzGjPZ2eXP5rdO76+cRFf3MFUewgji1gWuNoNvqYLUy2BtgGwN4AmBYwZb0Jaa3pzeVTblmYJNsimBOgev1WeMuhkrenkBecnxqelxpQyPYrp3iXcPYVi/YVpe4rSvMoSvMsTN1bLPYsEvsUiPYXCr2KhPtK/ndeoRwVJFBBfAXM0xrSu3CcTsBv+JFTfERS6fqobAq1DOGrYH4HJOhAuRoCR4rwFShPZcJstL0uiTmUiYWSadFXUw4coB6KJEX/cT363O2QRHIAhxzKJwf9403g/0VelTD2lJFnsgMB2Q7QrVHqhoWctfuyth3ir2LmrfnQZCP7bFdRuSUla1EE1dQtcZrV9QXLE38zTPoNR99iSLOfcs3hgJvPe8NTWjhWA8e1gZh2KLYZOitHT3wy+ePFrKiKJWFP10eXOoQXWEW/2HRW9ttlqdkpKfK7BjklxV3j/8D1O16rz5ZPo73yKVI86JpoHJ3ondB9/a772DbAqu3emd1gxKiFxVogUCN8FcrR/HUOFKpNeM16B8shJyG6kwPcmUa7+FNtyd7x97glb+6WP3X1CV+1Zf8Ky8jQU7z8950JdwrsjyRAjkSwW4C6MfCO9BVuzFMHHySF3uH5iLi+IixQlBzIyL1Jr05lPiEdKmMfLWedqclgs49cS/ajkv2ySL5ZWGAWyfceJUDAPhimkaybUE77LodHZeiwdM6QbF2/3PlrU8BXzZFvbccH20/3Nx/rkYaOqEOGpE5DTZtG5fPH5YRJOaSTTm2PNfxMQOWwqQLFtaImX8HUZtSgTg/3jEAo+Gl+WaRbYz5nSPlm4F1FA+1yvu2vZUaQAjXrBiZKCPdpFjTkod8XDnWEI9oj096Gz37iPTtr39w0txmZu8wfbNd7ttdAFjmtNVq/Jxz92/nqH7iSLKRJFlIr5lDLZ1PK5pNLFrHLVlMfrOY93FYrO5tbEsDN3CwoWEDOMyKXmFCfTiFKlh14snE+8a95BTNsIIot4G4msCznJW5dfXmzxW3rhUkbjUlrTFJWLb6yzO3GpuCbmx1v/7byxs+m138j3N5i8eSk73NG+BPG4Yzbx9Pi/rgbc/DB2YB8ineR0KtQ7FmY5l0o8ikSeBeKvIqEHkWifUUiz8K0fSV819L76x68NKK9/4srhKuGBGpDegfM6YaFDZYJGbeopENs7s9JD1GGAuX3wtxeA2arMVOO5ysgkYrAb9h6I+90lPBBzL3a1LxS9vXsW77pN3ezb+5hXgihRJ9JCL5ODuL9Of79bQL837+Jnrx/w9X+AoFHMc+zhLuvhDyP7g9I9oBiZcLcvK3Mawv7N9tj4MmT5b1yu/aK9R0FGxUVKxUftrx563SnxCu+JHxuylqEvMaQZDP32q6j7kE1hqeaoYtt0KUuEN8OXWzAnXhnfOjFokOlyyOLLaLyrUJFW/Y83nHwpX3cp19im8xPqQlHm+GTMvSacAnH/9h7PZbcnFrtLH5R3Tek0qpHvw0MdXb3tLSV1bZ6kvKW3HpiTn1BIL/Vw+oN2BqEpwbCZsDRmrO1hlFFyE4u6sSD9nDBnjTEPYNgk/TLjgs3Lt54dPMA5+gGbqy9kHnJ+UiimVsStD0JduXAu0V4Fzp+J/m33fSTBx8QgzN4PgKmn4gcKEwJpJQSuT2vHudiIRk33eryrmoqMpl/xJJCMEpQFuafQQkSk/xTsQAu52CEpmLdhHLKqBwabDLoq1sxpvKbbPn925eob+o/vrWfHB+I61Ef7miKHlQdH5KFDTY4DTX+Mq4wnVSgOumUtljDTwREARs34vBKvGEnZK7C61frI0+mGud7bau6c/lVW5lcp2kck36pz5HE7H/0g2kN3rQFmDbCep/mIEMeRgMHYG0E8jFqWrbHzOzgdQ8PWqUH/vogcOkdt2l3txu88J3dGmXeE4oOhEL94VBPOOiORDSRiPwAqKKYsssW0MsW0CtnUSXTaeWLsLxfk7PXJ6ZbXmNsuk23TaI43M8Jffb6TEGVF+3RLJZkFl0yhVRuTny68lD+xvnEhQh9PWBvhek2ENUB4TjqE7cuvbTMJ3E1tdQjkr9izQXDVWdMAm7/mPXYqfqZS+EHC2rZ6j2MpTOuLrN9eDis8NS1/JCsFwGS+qiiunDmE7c/7l4KyeH6P2EE5aVEProWffdKVA7Jq4jlVCFyKU3zzr/jXSB0K3mw7kG1Ae0jylEhfAUikENCJZ7TiuepFlNKog+cv+1gfSQg0IZ4T0+gQATdhsxvJvQWY1YDTiAD6c14oXxbQsX56LuYv5B7CONfOHSfuOsBc+WD9A0PmC4Zlw6Qoi8QgxjkQCEWlEoJyqAEpWFBoj+fW4qxwDSip6j4Vfv/w32g2KtIuLdEsK8kwy8/+ReyO0S0hykOpqStM4TWeOZi20TC8/zVmo9eXz+d7i4IrGJNby+d25S95F2e763ykwbYBiBYi1A3z09xPrY79K3x6RZwtQe63A9utMKxH0xPPv3xcL5lxKPtoUWuB544hea6Hqhwu/De/tbbuWfqkN/b4OOd4JQKvSJazPQ9+hbHliK8L2so5aXyrlaVemJouKev+33d59oP2lcfW8Rv6qj1ikNlDWvJr6dQGqBUJUhtQ5m90+mt5qG5eg4U2I0H9ogh9/uwczZ+J13P5qyt+14J2++jYLVcvOHO5V3mG3xxe+iwlwC48VE3EerEhpxTftpLPRH9kOEn5vpwUgL45EA+NYhGDDot4d6uEl6UpJ2qLyN+yktPOnDums+NJF8+Fiimh3KSgxlYAEcQfay5ZLNOaTamBN9lMwfrXMdlZ0caDg59cm99sUNW5dCv3PepclnLp93N7w/2N5wfbAzp/bByTD5Vp4R1CjPtJZOPBNAMEz4R9D4ZoO2QSQek/wlPuL9sEedycFLhdfGnjMqh2vSuKuYz6v3EkHsb573DG3SDaQrYqGEWGNxr0h+Jb43GPwuayXJbmntyd/5557SopUWnl7y+uPG+948PnOeqw2d/DSGMhIKBcNAdBrqiYVU0JDsIKjATTskietEP9JJFrIpfUu6tI4rd7z+6nJNFeZjOKX4kfnKXyGFEvHx9SfIuiJQ7mySZQXtqQqmclVS14kDe2gWkhQhtLWBZITRbiLwDoe9Fku1m31zsw5n6UrHty+eNVcW/3kn9sSxvneajxaBiYV/3tNE2i/wSx6XXHazvnj2eE/KlwWWoZ/W3zo0DPZsbqlaQ6e6XU4+dvhty6d4OYd5e0f2QmPQo78JE22dpOysyfR9nBTxO3VuUs/rhB5ReD3OUOF4jQdBkxGrBcVuWEKtCo2OKtzs2rF2VvtnV6SDRTPgFx+swI3XqsxWosAZKbQRpbSZMrV38i4sH75J87yR7ZZAiY1OvuWTSF9/P+jmTti71ijPpYDgpjISFcMlBIlKgmBwkJAdzySFMcjCLHMwnB6WleGQWvez491y5lWXsKUlZRHcDZDuUbG9G3IqjrMORl9glGZbkrvv82nPoy+U2yeHSR5vqc1bXsNZI7vs7Jm2EaGtA2mYC1XbuNadTrpFvjc42g6tdUFwvuKJFzlWbH3m96niFzcFiu6hnO39/s+PIW8s/ni//4828kx8IRzXQyR74TAc4rUCv8JbQvU9U4/gKwJPPo708X96oHBovLa+s+fBB2tr2vkE5oNMN6HSduokG3SRD1rOCXwME9SC1FWF2mzPbTcKe4LbTIVce5C7Au4qMtpNmbTuzxvlA0tWTrbkH5WnLex9YS9MPhURdnGN/SH/XOcidhXflos4s4EJcuo9xPOohwz+V68MhBgqwIMFNj+uXPb0aHzO/vn04VJ/T8yFrsE7yICHxmGMQNYKW4sfFAtKIQamYX6og+kxzsdWkfOq4GuqTzhhq9PnecKmn+nBfjXdfhc9wZVBX+S5V6bbWl4GqqmPd1RcnFMe/1VkMNZmNKYFOMaU9zkyBwgPAQIPTV+oh7cC4FTJ8baCXbr3sJis6ovLC8erkCzWcU8+xW3fPCY9tv/+r2WecwVcwVQMZNS2qVAoAACAASURBVM4CXz1New8ZysINsh1wd/atYHuuwnx/fk5x/8B2UjD3tCZ7lvkseu9n3h5p1hNO6AhDu6JwndGQJgrID4IKzIRduohWuoT06Ndr3OUp/J0Pnlx+UfGwprzyQ8WL+udVxQ/or5+lqLXUu4WOWMFcUuUMyjNTSuWslKoVB/LWLSAtQmjr/uoKcwBURz26w8xbP9nHIHnFPw9/XqtTb/j25cfmt/PGm1aPfVja8nzmt4/W1dX+y+I3OomOMouPfy6w0lT/3CvbOKxZ1lcz41XVwtrPlo1Nts0qhwall7jM48TdyMAnSXuLMzyKMzwKRF6FvD0lD1c9eoMwagFXCQtU+iyNMVO9mFy/PypN6Hq83W5359yl7+fb3t52bsu5QmOOAhU1g3QFmtaICGQwVzUNk26/WhL3O40cRE3xT0uJoKUcDsog2bMpy1JifrkdZZMScZwUSiMHc0iBInJgOiU4nRKSSg7mkYN55GAuOUiY4iko+rfyal+xYKckY3tV8jS+C6DZwlR7feJmlLTCmPKLXbJ5frEVi7Psc+G+vrqjddqLL4ujh98k3GF7Lbq4ABJsgfhbjIj2C6+5nHKLemt0TguutkMxnVCsAj3+bu7hBpuLL6yPPt145OOGE42rjtdPi/xkEN1IOKlBznfDMT3w+VZwtgl/mfkT1fPUG7xQhaR3GnI+/YDl33rx5U5BRWFO0Zd6mbrnq2ZotPP7eHf/yNf+/vqBiT2Z7/UY1bBQCbO1Jtx2w8h8xJEFufIRV4H+TurMHRcDTtCLy969e0SvJVqp7tnK0hzeYYGNLz8KUp9YR16FnDCCKxvnxAIupB896cejH9B9xdz9HGpYGimQf8b+BOdY1GRj8WhdyeiXvKEvD3tqs0vZsafcXLGI2/SQe5hPcYrvPYpvliDqgrbEZkIx/bsG7W6cM9AYPPTldufLs9+qD4+UR2hFtnW8nwdf7e18Gtb+/Fz3m3id9ux31bZR5fRhJTyhnNYWb67AwcPAoB3Vb8OhPcCkGTaoJKAC618vUoO8cqMi808cyz5zmXeCF7M/c/P8YlNIgzP4CsxVsFHDLNDrPbX1d/PXfrg8V6On4avFvj+X3XTvf3mrrfj0q5uOymtOX46tK/Ob9ibE/EuYiTrKrC3KoD0cao2AVNGgAjNhli2gSBZdES8gijbfL4ouKr5ZXsAteSh+nE4T0c6kCSLvPvB6UOTMyVlGLZ1PqpqBPTOlVM5Oebr8QN76BaTFf3EF02xR2jaUtk6fun7BrRUe8T/kCNf1VKwcfTejqwa0PAPDz38YL97yQbS5iGOR8ch1w811+zhBGD/iGcej8fV+rdxzuGWLTjVlrFd/QIv79o4wXP/b28/usTnuEblnQnIZITl3g56k7S3huJey3Erurc55imdXQ0IVSGtH+N167CaL22Uxu+LK7EK7du3V/rSiaa5V1g/7D0YL5vDfgzuN4K4aEbUgHCXCbZhBadweXx97IJvkn5bi/zAhjJZwMIx7bU/8yS3XD3okBJ0kBguIoWQsnEINE1CCM0n+WUS/THJQGjlISA7mk4P5KV6colet/46rEoFL+Z3tT1OmilwA3Qai2uEpW3EMCzTlF5fUlYX1/mcYvzzMdWyvj5DLT0k/XWprYsTQdky9vRQS2eixbcxublt0a+cfe0LeGsZowdUW6HwLdLaJcOTDggMyq5iyn8PLZoS/MzrUQDjYAh9sg050wLGd0KUOENcMnVeDc/WEy4xfqJ6n3uB5Cji9CxbJDJhVkZJ6+eBIv7p7vHu4b3ykWq2tqW9pa+oa1HQ3KnoD2MXTiOUwqw4VaIxELQYH86FdXMhViHcW4nbQzHZeP5RUxL/7+qivizBiQeH1VY/iNzAiLG+du3XvyXvLAxjYSSa48HC7uJAL6ad91GNR95gBaTxfLiVEjAUKzu84wz1+pP1ZWvfLrL66e98+piorqHmUY+f3uif4XaIE3qX4laX4PKL6ZAsjz2uLrcaV00bUcL9q3rdGj0FpfFfN+bYXxwae+jSkzq3PMBl4adX13Lv95cGhxtghWeiQcuOIatqgFDfRPEd+3bRWH7RDekqcfhuKHwHGvUCvTs8g55eFN/02hR9eH3PUCjuwk+O0+c7SuU/N9eR4pB/S74bMvqCGn2eDLq9pzQemNR2YIoue1hQ9T3HN9lve+ZGPvJpHZwuvO2f5zk3fbVx5dt2joBml/qbK4z80R5r1RhA6w1B1FKigGDMq5qZUzKaV/MZ6vCU1z42X4ZFIcmLzAonE3TcStnAyLOnZv9ByF3LLl9AqFhCfziQ/NaNUziY+W34wf/0C4hKEuh6wLGG6FUrbhmNtJFCWz7m28kx6QHleZP0jC1W5+UjLlF6Zmab8V+19t+q0wwlX7MNvLF+bsjWQd+TSlaCHydFv3sW/lR1vV+2f1Cwb08743jhz9MU8ed4a/gO3g48OexfT/fKyIh7ei8wReJYw3Uu57iX31+ZU6HGeQ6lycKcTTmufyat2P0Vlr/WqWe/QamtZ/+vS9/NXVP1oH+tyZCU7B5dZCwlaUEYPwmoGqfVG3Opt14vPRqem+N0jBubcirgguOrLuGx/7uDOGweOE6PO3Aw5QT54nHrwPDn8JjmESQnOwIKyyYF3yEFicpCQHCRM8eIV/ae9xe36ioAclm8B36NY7F6curc4zasg3Sc/zacg1bNI5FEs8ijOdK1ImilwAlQrGLPDU6xhxlYoZZXjI7trz1wcExZdebhd0RTe89bt2wefB6X7HLA1eilrAdPeiO4w5ebmWUl2UZ7+NQaxWnCtBTqvhU7X6R34uDC6xfpyxdyw16aHpbgzbeDcN3CmG8R0gisd4GoHfFWLxMjhMx/14+i/kLxPvdRjS2F+KyJSopyXG9lF+e81suf1vY3NwxPDTb3tEskrtaR2Ut01+n2c9vrTYnoxnv0F4amNhS36hwsgJx7sIjZ0FBJcxWAn2XxH0qIdF1yd3R7E2ZRe2fD8uh09zM7WLuBHl2t6jknAnYV34aG7eLAz5Zd99ONR99lBmXw/PjGIRwkSJngnUaJPvhCkyAoZn59c+1J0tT43kfq7/2XPMFoEhRKUifk/JvrepfhlCqJOtpRumlROGVbC/fIpHZ+29EujB6WnO98d767eralaLK+a3vpmxWCDT9+XQ6PKE731bn2Nv44ozEdlepPaebJbJs9M0SZEX4oQlARCG2TQAeFbcIa1htPuz57JWGKSucj4ibn5C71pjahZB8D3AWQIGLRDpp9Rw4+zod69U7sjzVuiDLsi9TojCO8jpuYeWtb/jvP0bgzxoEWS+5S8P379wvXMjFiQGzjjZfC0phCjrjC99jCcOgqqpBgzJLOJlTNpT+fQy+Yx8n9g5SynZi/HslZgmcvp939mFS6gl5pTn+rTJOb0isWkqlnkqikUyRzi0xWH8tYvTFmCUDcAliVKt4IxW5SxzYBpMfPWKl+mW2ySPS1hVcGTlS/kv5VJf3kkcbgYtzHo0AaveKv1CWtMk20cuWcu0q+SqDGx987EF/2elOGU+3j986LNb57YPb+7K53neS7tmF8hybns7t7CxwGP74fkin0KWR7FIrfSx6tyyvRYEkQgA6ntSJrcIjn/ovvvL3+20876oXP5T182/PxpyeKGmb/d+c056ARpBvMZwmk1oI4ggl6Q0aTPe2V7S3j2ADfFp5DoV3YzLFZ8yzPl/NbYw14Jv/+RdiUiG/MUXwqi/hGCHTiRGHj1uieJGCAmB2aSA9PJQWnkoLQUT/E/nAMZvgVcz2LR7mLR3uI0r4I0v7xUn/y/vjzil5/hUZIwj7sLkLdC5G04ijXE3ATRLaZRfv6ZPH1u4g+byItzXjq2V62SFs9NLF42G1sKp9gjJFd9orUJeeWUFMtwL7+3huc14GoLOKdFTn8yiH4zM6R586U3C4+8NzmiRM92grgO5IIKiVPCVzXQFQ0Ur0IvNKLn3utfYSyl+R1/q89Wo7w2mC/VE9UsIT5OfFBT9uhVt7JrWDf5uqNT+ORZ8b3q53lvO0eGX02Or7jz2pAlI7DVeqnNuKN5wJ0N7RYY7BLALjxkL9dwO3+qXYKfd3RBnM2L2GXS8yvzjzs77InA70xBXEXQbg7OlY3byUScKL96ME4dfMQIyOD5csjBHEoQjxrMvr7/zA3/kKyrkU+IYVnXPe9fi7zlG4gFX6OFckkBAmrIHVJAJtk/nRN9pK18jU5pOKqGh1R63Y2Le5rshhR+w9Korrr9qlr7pvdbNA0OX1VBA/I/vtX59zVaDSlmj6sJOhWsk07vumRUY2QghY2aEPiDgZ4aMW+D9doATgvMP+GnVRsZ1eFRBTDVgqktwLQbQjohqAXSUwLTz4jhp9nQkKvJSAihPxQZCgIjoag01DDTw6T46u6P9y/fT454EOvSkRmlzQyWMz3aU5yfepvIg4y7w/Rbw2BNFHhKMWVVzMOq5pGfmVOeGTEqpzLKZtGLF1DyF2F5C6lFCyjlc8hV05KeGRElZtTyueTKqViVCVkyg1j166G8tQtIi2HaesCxhuk2EMUeYjrA9M3GlNW/3lzpeHFDxA2bgMRlDiRTa7KRO2WlN9l141XrVQlbTIhbIKq7dfat3++wj98h+RRj3kWJwRlHI0muJ67uukYJvso+ciI1JjKf5lEucizPci65t7vwvld+tn9emv+T9D1FuWsfSYwYL/RZCoSjMRF8dDnMEawJ6NkROLZiy/j6zf0W1soFS+WzV+Yt2BW189TShAJUqCGwR0DaN4JAORtr2Bn/Mi7qEcn3SaLvw+uhZziXXQS3nK+d3EOP9SvhHEhL3JF81IJ20o15/AAp/HxyYAI5hE0OEpODUsmBmeTAOymeqf/VVUlgDt23gONZzN9TLNhbIvYuSPXLF/kWCL0K+d5F/JDHWfsLiXO5LhDJCiLbIlQrmGOFMGwMSMvMkucYkdcZ3fwhmLKgOGva29olHncMcSkLYMxNL8XFkLgVoa8yT7E+tM+n2uicBlxuhc63QedlhD+qTcLlv8Vq19z4aHi0BR/TBeLV6PkmXFwTekUBX1HCcQrcWRnuxGe9OM6PFN/jbwlcjRGnA2Y14UWfpycVnsz8+LFh8LtO1zA5cbnsxbmcd7cz60+R7hZ1dGcP636+99GYr8AzZfpCJf73HNiNgezmGTjy4Z1knEeKiSNzlt3lY2HRz2M3fjgxX/nHwuentnvuD8M5JYI9mZArH+fCw+9kw06UXz3opw8+ZPplCHx4WBCPEiigB/M50ZxbPkcTQ7wSQnde99t2c78X0fc8M4RFCxKS/JjUUBY5VEgMYrMORrSUr59UTB1WwENKuF9p3tu4qK/RYlLtPag42Ks4NNAcPdAcMaCO7JdH9nxy+dqwbEihP64EkzJY93nq4Bm9NtigFRh9wSH1eEMFOk1O0JfjUS1k3ApMW2BCG0BbgYkSTG1CjaUEWIHASkhfAZl+QY0aZoFhF6PRYHQkAh0KBz2hkCLK4P0fP5Sd2PT0tmet8MQX7uGaxD2SOIuRe+FjXA/Z4QXqMNOvEUZdIXBLJHiOmTIr5hOr5idXTU+unEKWzKKWz6OVLqQULryZPYNUsIha9Qux6sdbVYuTJYso5fNJlbPIlVPJkrnEqhWHn6xdnLIIR12PMK3x1G040naEsRPQLVHq2jmkDeuSbLcmOv543dLsxjrT2+sXErctSXEwvr3RmLQOULYAuqfFA0pwrtgvn7rjqcBNkhWUK466RzrMiz2ccSU056ZXfqJXGdWjjOVWKnIuS3cqy9pTdM/vyb2AJ2Kvguyt2a/MsM96TA3MbTTivnA4IT6z8zTP42iJR0juJofM3+x5a3de2+n9R9B5l+PsBdQqIFbC3K84Xo8xq2VhSsvO2Ia4KDE5+DYWdoN84Jgw1iub5Em77pie4nT31i76Get7CVFl9OvM388k+MfRI9hEf86f77anYQGZRI+04ld/vw+89aXC/zFrfyF/X7HYvTh1d0n6vsIMn/w074JUjyKxZ5E45PHdfSUpMwXOCGkrSrJBaFYQ2xah2utjG/UZv8GMbTDVdlH84msP1t94tma5aDaKrQZkZzxpFx6zBAyLqYkOf+zxqTY+q4KvNMMX28ElNXy+1uDop7kxzSuT3+sf1+IutoGLGjhWhl6WI1c10NVmKL4ZOatCT9QR4rg/UgOOvTNkqfHcFsBV4O6ozHgfvR81C+u/Mz9o/R4/+5GWs5T55ueE95akp54P6hyyZEbsJgN2pxG93Ygvwx/Jht3I8F623i4etBPD76GY2XMW2MfFHz9aFb8le/+M8uBfJHEBQRFHDZyugz1pwI2HunKQXSzggv3kTT918BHTL4PvI8CCRJTAVMxfRAkS08IwLPTC7f2RNzzCEr3/YIUkUv1Z1IBUalA6OUCMBd4hB7J5B8LbS7bommaPy9DvcjAqR0Zk+NHGGZONq7993NXzee9go2tfnd23z9b9X2wG6pYNN04dV0A6BdA1ohN1s3vPG2hQg2bISIogGthIA01rIhh8NkCkOMNmyLAFQdUITg6b1OGm1uoZf9JHmlBUBRsoYdMvOMP62WDYzWQoBBqIgL9GQtowoIzW6zj9w7frVo/2mj7ynPP84BqRk0lJ6Iyvt7Z2nPixNXpKV6heTyDUEQa0UeAZxZglmUuqmpssmZdUPp9UsZBavoheupBeOD/hvjmlaB6jailJ8mNSxVKS5AdK+TxS5SyscipZModYuTw6f+080mKEvh7iWCN/+f6KaguYNoBhjaduNUneNCVliwG2DWa5A4oLnryNgG0EDEuYsRFQLSCy+5bsxMCS9H2VfNsXma5lDwNy7/gVMMOekAOL6bsr2E4V/D0lfO98nmcR362cv7NC6FqW5lVwx6uIv6f4zuY7NQaYHPDbQWYTSK9elCKxjC/YcIJvczJx74G44KikfWfYK5JTF3FyZ3IkeuIPUJrMiNEym9hmwmidQm/fFdNwKVJEDbpFD2Yww8WMMAr3aDL51HlB3OG78YeKsWv5yVjauSQsLCElgE4JTv3zq9ZULDANC8j4B64SPhf73sO8nzD3FnBd83lu+cJ9T4Q+jwVeufx9eVyPPK7341RbyS2CyA4kbwCJmwFpMyBvATctcbfWwORfANEWEG3AzfXTkzeZ3vrVMGmlQeIWKGEzIG4FKdbwLbvZFx2P7txbjT+sBGe14GQ7iNGAs59wx17qHXppfOQteqAJHNaCP7TguAKcVoGzbeBMJzjeBY5pwNH3UEzS4hS3Y68AUwHYbYDTClgawFDMp9atpbxecusx/tY9wKsGrCZAbzekfDZIeY1P+AA4WsBoxZG0xkw5FJEBdtwGLnRgzwUOROCYMMWSt2TbtaOHTjMP2pxzXX51nyX55EH30KNGDkfBthvAngbsaMCGBuzJP7ix/oi8S/Hhsryoif6MJF92sg8jyY+RsB+77ZlI9ku64RaTtC+W6nc9xes2yY+c4sdK3J922+deoi+bHh7RUrBN1/DDaJP+sByMysGIDIw2gvH6qaN1c8Yapo036Y824Ia/EIYbjUZleiNy8F0BxuVgrFF/sn5BW4zhKxyuHuDkAKgATg1MGgH8CQKNAKcBhBYAWgBQAP3PwLQW6H8BQANAB0C1gFAH4PfTQe9uk65QQrM/ThFC+BKGk4WZyIOmNIaaN0XPa4haWL5HP9sRvPA3rvc3ke/Xa/ZHu0NwXUFAGQLkYaCcZEgrmYuVzk8pmZ9cNI9cNIdaOIuZN42Va8Z4YsLMN2MUmlMKzbHiqZTiGaTiWSll5sRyI2LZ1KTyX8JzVs9Img/IqwF9EyBvAkkbAGkZIG8BmAMgWwPSKkD6FVBWAZYtwGxh4mYkYRXArABpDS7pN/0bm6wzj/sV0XYXsm3KU/c9vh92L2N/EeaZz3LLFTnlZ7nmPdiXc8/3YVbQQ6FPLntvAdW9CHMvpLkXJ+/L51qKXhCSG4FAA9I/6tM/TiHLTYktsxK00yi184hVixJrZmBSwFcCThNgyQFPDXgKiKaYcVsLMbWArbI/9zY+JJWyHyN5C1J8Mom+rARf8tVA+k3fBFrwjSS/+Fv7k2940FN8M7HAhym+2Sm+Gcm+/GQ/drI/PdmffnsvpfBly9+5Sq1/cr2ME1/OjpVwY54KYqpE8RWiy+WiS+XCOIkgTiK4UiE+UUV0yQ7bxvVwYOy1Z+2143ruZHvvZO224znbCALs+L4OwoAt7EBbbrA93duJtd9G7Lk6dd86sd92XpgvFpJ4OPzptlPVluffWp6r3RRfaxH3yuZ8me2JfJvDz+xOvN988sum8zVbzrzbcqF2U2zdhgsNG85/2XSqZsuxUtuzbJ9bMUk5u9LKN2S/2vzg3ebsart7b53SK5x5uc7pRfb3y9fckyx/WL3m0ecNqeWOmVVO4ld2d95sz3izPe35jvQSp1jG9tArmw/cXH8wZcupJIfziS7HsT0nrh6NOXHhiOvZI16n//A/fvZA6LnTXifj3P+4ueNEisOxxK0Hrm+JvuJ9Ipl4XZQex808R027QM2KY2df4925yr53jX83nvvgMv/BNXbuLc69K5S71+lZNxnCeKrgApd/gc+JwzJun2l/enyyMbxPtrO3ZdOgxmJAvfarev1XjW2fxnpUbTGpXDepXPNdvW5Yu2GwZfVw88qR5tXDKothpe2wzKOR61C4/bdKi1/fWSx7v2Hl+/Vr31qseLnpt2qLlR82rPq4ftnHjcs/WKx9u2nDm41r3q77rXHtr/K1yz6t/e3Fpp8lbj81nNmkuL6p7urG+hubv1zeVH9xc9M1y4+X1jbesFResZbGbP1yyabuhu2nK5sab1rUXV0tu7q6+coaTewy+aVlNelWuc+cMl44Pnju+vjF7uw3btlvXXNeOhdKHPNeOj+sdnr0cmfR812lT3flPnO++3rv3dcuWa+c7rxwz3zphxUHeNPt7Lnu2wT77Hl7t/F326Q62wi8rPgBNnzfbQJ3G7HLJo7TJuFe21QfZ7aHM3OPtcDbku9my3dy4nkdyTl/vRy7XsG4VM5OLBCm5PPiyrG4qtSLVdmx5VlXy7MTS7OSCtKul4hjK7inntJPP6NceEq5+JQRV55xJKfYPvP58vuvVz565iqW7E+vceHW7mHX7sp845j1zDHtjUN67ba7H7dl1NjeeW93p2Zb5mv7zJdu4ld2d17tyHx2gviAdpmbdpGSGkfhx2PCK8nsCwmCKzx+LJd/jiaKYwovclPjxcJYMf+8gB/DF8RwhRe5wossYRxdGEfnnyWXvW/+O1fdwx/bB2ta+qrbhmvaht+3Dr3rGKppH37XMVzTMVTTMVTTNvS2eeC1dvC5aqBc1V+s6iuW9RfJh4rlw6WyoUrpwDPlYJVyQNI0VPVl8Kl0sFI5UKEYrFAOSGQD5bKBsrbByoGulyOyN/2q6gF1zYCqdqipduRL7bD0/ZC6ZlBVPfKleuRj9aDs/Yjs02jjp+G62pHPtcOfa0YUHwebP33TfujsrFP3N9YPausH2hoH2uT9LYoBjXxQ3dCvrB9Q1Q1qPg82fx5sfTOiqR1SN31VNXxV1Aypng/L6/qb+lobB1VfOlrrm3qlLX3ynkGValguHapv7v/Y21/b8a26Zeid4lt1S8+HoW7pYHdT22Cduv+DvPddc8/7nm/1PZ2fv31t7O9pGGr+MNz2Ybjr42hX3VjHp/GOT+MdH8Y6P4z0fuj7+r7v2+ehgabBrvqhls/DrU1d3R9buyVj/cUTA5kDo9yhcfbEEGNimDE+zh8eF32dEAyO8yeGBJN9vPFh9tgEa3SS+f07fWyQNjbIGvsuHBvK/t56f6ghfaj+wbA0f+RL7kjDk6Gm/AFZXr80b7Dx8UDj4z5F7pAid0SWM9L4aESa870+Z/Rzzqg0b1iZN6h+PNL6+Htn9nDH3dHWuxOarLHmeyM99wcH7g18zR5rvTupvjeqvT/ccn+w/d63rqy+nruDXXdH2rJGm9O+t6SP9dwd6s0aGLj/fSh3eDi3czy3dTLv20j+WG/ewEhux2Ru9+iD8f6Hk4OPhr7n9I3nfht73Dv6uGskv2u46OtgsabnsXqgRPqtSDlY3jRQ3DRcKh8qVw1K1IMS5WC5dKhMNlDeOFjWMFii7itpGSiTDhR+HiqsHS6qH5ZoB153DtZ0Dtf09Ff3DLxuG36jHn6tHKlVff+oHHrX2v+271tN/9ea1qHqxpFXtaPPG0Zedgy97O2v6eqvUw82VI80Vg1J3w41Nw2qmr+punvU7V9VsgFZ/aCyabC1abBFOtgiHWxpGmxpGGxpGGxuHGxuHNRIBzSqPmVv14evnR/6298NtFf3d7zr73w/2F070PluoKtmoPv9QFfNQMf7gY6a/9iDHe8HO94PdtQOdtQOdbz70NH3d64Gv78eGnszOvF2Qvd+bPzd9/HqMd3b/9iDY+8Gx94NTVYP6l4P6l4N6l4N6V4O6l4N695+130YHv80MVEzoXs7pKsZ0L0b173VfX+jG36tG63W6d6O6N4M6l6Njb/WjbwdHX83rKsd032YHKvVjXyeGP08Nl47PlEzPvpuYqhGN1avG2/UjTVNjDaMjdVPDNdNDH8em/w4qfs4pqvt170bm3inG32rG67Wjb7TTbyb0FVPjL+eGHszOVat+/5O972mb6Jm4H9R65ZRdlXZ3vcuOeWepOJK3JUoxEmAJEQIkmBBQoLTBBIIEJzGGhp3a6yRhniqUnJk6zmnTnlVyt1PVR3bsnQ+H2jv+/R73/eO597nHeM31lhjf16/Ped/zQWlBEpD4PODtxe8g9zNiBdoMYZSHcooK+OkzIByAyoxVFBaxCwPoUUIynQoRqgE6AXMa0xUQVAVsFqgNZRWcahilg9bRYyXWsSLaREjRYCKAHsZ8VJWRJiP8RKgpWCWQKQEzAodyoNQxKhsRc7o5EwYTjFyXugl0gAAIABJREFUEtBJYOc52AkSiSUzU6Smk2AH4g6DFWBawHAhRw5s2i2zgCA7oRpmPow83CoCXMpoGYdyzso59gEq4qyEEx+lXsK9GLwEPCaoOmgIvAQUwiQTnEBdQJ0GOAxWSLEDiIshByAnEBcQB+h20B2AXEBdnDkxOA1wWFCIwI55AVj5gPIozYtAwSAUmtgOESehcj9z6NwJViHCeQgKgOZxmk95IQUnBhGBFOQuAzwR5g4TzYBiE4os8JlQZECRDkUEikLgCYPHAs8gKJi7w+DRwWuBz+TFJiuzWBnhxTr4AuD1g9sPmsU8hHg4lADzcl0GXQXDQ4nXBC/hXjC92HQhLjKm6UQJgtcP3hCUmlCBocKC0hD4wuDFUIShCPMiyosYLyLci7kXcw/hHso9jHnBKgVUwnEJJyWASoGUA6/4B0gZ4H+i4m+Q0sqB8D94hbETIwc27cS0M9PBkIti+e8hWMNIwZYLWw5EREREbDkIkhh2c+QDVEyJanJnGJxhcGLm5KYLdBcwBYEaBGcE5VuWXWdyEOQASBZzgW6HiINi0aCOkHXeMPMYchBLJli1iBYhSpiJBhMN6jKIA5t2FnEAVinNBXIW0FmwzoKVw9F5Ts9znMutXEA5QHIgcg6MXMYKIjQfWXlgFlJix9iOkMNEdtMqwHohsyTOVYpFEnbwiAJBGUdcISIGmWRShRMPx15sqciSCVIYUVnYBREZiDtExW5qH+AuTF0MOZnpZMhFsAshJ0USxzI3XBB2QNAOES3AtC7uRFzmyImIFGYasRQWUbnp5YYPBspgsJLrFdQso0YZ00uZUcHRBWJWW6FyGqgEswgxZxg5LCxz7KGmpjNPGNxh8Bjgxlyj2E10D42oXFchItOAg4XsJFxITSenMqEyYopFFIakkJHfTxwGl5mlQNDNwwpFKqMaWBK3XGBJYMqAZCAyJS5GJM5Ui4mD3NXPnKbl4kgjvEinHiuigl9hhjbAtEGuUEthSCHIxSMF3LBzy8mxk1KnbhQQJlumg1oy50Um0bipMUujSCVYJVjBpmwyhSAnjzgAVIZkbIrUUCCiQFjlpocZGtUVRDWDKwZxIeziWDKJy88dPdwR4i5KJW44EXEZXDSZSC0X1+1cL+RGIY8UAHIxIjHkoNSBeKHJ8zDLY+Q8mDlg5YCZA2YOGH/Z/JlcMPLAcDFLJEjGWCGWzCyZI+XvAUsES/p7uCn/FbCcFf2Bf/CKm4XctHOjkOn53CzkloOZ9r+HYxmwDKaLm05iOi3LhYkE2M36Xaj2FK74hVb+kVR+iSs+N0s+jng+DKsfhl3vDZx/M+L5jPbnImw3cKHJnAZzmMa58IUvBnJe7vzuqOn7GMw8kxUaOJ8iB7GchIgWFQ3qDINd5w5kFpCOXyKud7q/f6r/1Mt88BTDuRjyI5Af5vYwc4TByUAEZDd7fumt/XzA+XbfTy8Gzr0Dzbk8pJlBiZkuQlRCPNx084jEQ07SkxOs/apXfqPzzAv+069ZlT+C7rRwYQjlUerglosiCWORERH8OZGiT7vPvdr8wzPh8q8ZE/vBHuR2QvMpzmOogKECigsxsTPm5IFzobLP+nJf6fj+8YDjbRbJD7CCCHNaxB0mPp2WMauMGWUMlTOzlEeKWdgb6snrLv+2M/fdnp9eD515D1rzGfLplhtZHm6o1HRhIoOpgOHVLW+EuA3mNqnbQiq1FNBV6HagCycM9Ssj9/3wT68NfPtS72fP9H30WO/njw+ceNn0/gEGPRwV64ZKDA3CGm7KJSXHjZI/9Vf+OFD9k1X2Q7jij4HKHyJlP5qePyL5K2z/DJ38OHTiQ939A4uoQfDozAPYx4NyqPqXvrPvDX79qu76Fowii5ci3cv0YhLxQsQNuhd0LzdUbslUtxvdp1rFt2t/erb5zOu8PR8ibtAVQBKYLtBdxBD1lpMD8getx5/vPPsabT8LlgSWCpbGDZXpIkEiZTIL5esXvvHnvtb73ZOW73MwCwfB3shzAuAgloOZdoTsBnEa2EWoQsOOUM33A84PBn94zf/d74jvOAyqXJdMJka4gyAHR4WM5DGSR0keoXmY5lFynpJcSs5TkkdIASb5iOYTXMiRgyM7x3mcFAC1/z38n2B2xgr+CvDcioGBf/CKWk6GXAy7/rz+C9S0c8POLQcmTowlbMoYKVbbuQHHJ4GfXze+fsn89KngWw+aLx00H7sx9NhNTYeuadx/lW/1PGnFzKZDe3nrCYQcYDrBsod9Hwe+fiL4zB01t2xW797il97lVMJI5LoEQReERaa7sOmkWAJL5LU/6adeifz+wY792+QtC5u+epEbRUjXDOwO0BKdVCKjlEVKcNm5/oIvO356s//jxxsfuKby6vWV91xnlv6CdR82yhGqpJFqCF3AejlpPhcseKvz+LPtXz7c8uy+ols3KQeuCOe+DdiFsCPCHDpxUFMkVOQhe9jxvv+To53P79du2Sju32xWfQ1M5NjBSCHDBRwVcGRn2I6RnemFEd9n/d8e633pQOPBbcV7L+k98xIwjVoSmD6CKnVSaeBSavkILUKWmxsOvf2HLuWN9j89EXj7Qf/d11TtXF55ZLdV+z1mErYKTauQGgo3NQirPOKhVjHFXmy5kenmlof3Fhplfww5Pxz8+RX/ew+HXrondPgm655r6f6d5t6NfduX1165oHjbkurn74o0n8GWmwXFtnOv937yuPnhE/3vPtL1wcPtHx7qfP+h3nceCLz5m/7XH+z47d2dT+/vffDGwO7tFxbP9667uOPjJ7guGkwFQzbcf+j44/OdL97bcusuee/GvsL3OHixqXDsNXUJYY0gN7Y0ihQwRVT/U+/Z13o+OlL94DXyVSu63nsUDI0RlRkusCQwZGg64//2ef+bv2k8eoNr14rONx9ig3ZiKdySKZEsy86pkwbPhZR3/Z8c6r17e+OGhSV71+nyJ5hIBhexWcjCDhJw8IhCDJVhD/U7BsQv+n58NfiH3/Y8dV/zjdf6dl4ZOPUxGMVh7hnEYthUWMSDqQcTD6YeRD2IevDf8GLqxdRDiIuhXyuSCMjJsQuw+PdQ8q+4/gpQe8XA4D94BUgFpPK/rL9u/h5uusB0UOLUwWlwGRGFInXQ9037H54OffQk/t3hwSfv6D64Q9+1jl62yty4snnZ7JZpk3vHTvSkpx6fNLTT/g6AD0yZhe2dv/x24OX7+AP7Ondu/mnxpKp3HoSwC2OVmhqYbh5RuKUyooKpoKYTkXO/Nz4+yo4dDO3YJM0YJx3cyftF5ndxXTKQys0SGNBI0/nwt2+EPn+BvP90/3O39xzYWrN42pms5AvP3A1ht0W8OnbTsIeHfJGI6He+H/7y6dAXTwz+/oHB/btr1i89OSlbummz1XoGTM1CisU0YkiIabwrr+fLZwZffSjw4A11W1blzp3Y+9NLEHIy3cUtJ5gusEQwJUAyMRXit/eceLX3d/fpR27xX72haPLoumcPAtJo0MHDElhFhHkNLhFcaEIhpgXQe6I15/nOPx4xPzvMDt8CO67omjvjxOjksmfvAOSxwnZkObkpMUNipkKRhrGGkcJMhYdl3Ho25Pwo8MMLg58+0vnsvs67t/mvWRO8ZJ65cJY1Z4Y5dVJo0tjOsdnVwzJyspLLj+6jpmi2nlCOXN10yxXo1mvozbvoLbvCB3f3PbLHvP86fuBa445dPbdtrbv60guXzvdPm6Vnja8UEs4um241nSRcg8E84/sXe393r3VkX//29TlTs6tfvxuQyMIuQG6sK5h5MfZgpIHpxvUnzdx39M+eMp460HHNRu+EEcV714MumiAj5AQigyEj8dOB1+4jTx8cuGO7d/Hk0qtXkdZzHIqx4cDUxUFm/tOhgjf0Dx42D93AL1/bPWHCj5kJ3d+9AkEVdJkiGesyG5RZv0KDbjagBKSvA9+9TD97znrlof6D13avXalOHOPcssK48DMCbxA5LKSyiEqxStHfo/0FlSKVIRWQ9HfIgOR//CIx/O8A4qwY+Mc+kCHt3wOmCKZIsaRzKcJliypcl3rz3ml68eDg0duCt+9s3H5J5YrpZSOzKrKzyrIyq9IyKm3JVULicUHIX78kXPUnzoqAuHFfTsNHh7vvv57t2tKxbOFPozOrjt0OfXbCPDrTDO4xscpZEViq0XzcX/BO8PNj5ov36bfu6lw015mdbt9zCXSehkAhNQtCKB+ZLj7oROpnA7+713z1AHnqRv9tl/Zsnt46JrU8WnCumxtpO05A0vF5HsmHUGG446fGLw9H3jhk/PbeyAN7I+su7Zh4kZaW+dOkkQPOL7jlIZYbYY1aGmJuqD/Z/fIDPfdf379jfee8Wa7MrJ53n4CgiiIy0+3cdAFSAGlgaoC8rNPe+vHjXb/Za9xwZWDp7OLE1KaHboWIDOFCEimgppPRQswLLJSrQwHH+Yb0Qdf7jwRfvd98eB/dsglmLA5lTfbGpeYvmhcuPUVwKcMaok5ERYtKFlN0poSJC6hMWk8F898OfnEs/Nu7gndf1bBtiXveaGlMijs11hsllAvRddG2+uiYmpjoxhhbuRDlvWoN9efSrtMFN63JnTGyevzogXETBsaN65o3pW317IE1iwaXzuldMLV9/uTicVnS0CRvcnKFYMsXBM/Nmyz/OQNc0HMy9Pv7e+/dga/bNLBopisrrvrItRApBN1FLRdDEsIqJhq3NNZ0Knjq9/iTp+lz91m37OxaOq8iIbFq83IWLIyAZICTgwS6o/fnFzuOXEf27xhYt7hmUnbJpdNJ3UnC3RFk5yBa3cf7zr0cfOdB495r+9YvbZsyyZ5oy9u0zCz5hRpeK+Qg3IMtN0UeK6Jwq8hsONvyh98OvHaf9fSN7XdubNm2oHXqiLLkmJy06K6vnwBQDZpHLQfFIhiF/xYHIO3f8//gCJYrBoL/6BWW/z3clMFQKFINqppMJkyBiNjxpxeq77uq+/r1HZfMbZg0qnRstu/i6Y7lMwsXTitaPLt43ozyJQvr79wTPvU+C8sGUgC8VtfpypcPtF13GV1xcfu4MSfSbA3H7gC/3WBagMsBUEzwAPGwjrOBgjcHvnrSfPX+4MGrO1YvrBk5tDA5pnDvStZ3lhrOCHP4eYGBXRByRE693PP0nv4ndrQdvKRz3dSOcWntaXE1cbbTk7LbHe8D1RApAKsQ9IKw+m7di/sGHr3Ff2Bn9xUrAhMv6ksaUh+fljs8q++bl5ipEuoNWxK1VARuqPih/aG9rdeua1s1p33caDUpqffDxwGppiVys5BjJ6USoyrHbkaLcEduzZsPNN5+Rf+mJd0TR6jRcbWP7AOqcmJn1nmwCohVwKiEkYy5l3cU9H96rPPIjYP7d7VvXNo4ZUJ7ZnZLbFZ1bGpOelbdq0eBVJimhJkDMZfFREQkhGWLStyf4z/76sC7DxnP7O/Zvc6/cHrZ6KxzQ+MKV04pv31z9dG9Fx7dW3zdxoI5k3KyUu3JKc5R47s/ep4EZaqr3Y6PK+/aXbRmQfnS2WVLplXPn1SXnVk1emjNiKzOjMy69DR1+ticS2bmrJmjbV9d8ciNEfcXBDktkHHXL11P72vYvTK4Zn7P2GzNJtQ+uBN0JycqYgrlqoUkasq893ww7+3Ip0+ylx4I37m765KFdWOHl0VFX7h8GR/I18FlgoOBEwx7+3dP1B3cPLDzkrZ5E6pGpZZfOtWqP86giDNJb/pjz4nnBl86SO+8enD1korJY39Itdm3LDM83xJWpHO3QUSTKZR4DK5EmIx114D9g5bn79LvviayY0X5yvGeScld6Ym90TEeQSi+fgPty6WgRsKFCMlg2v8tDkDKfwks/nO9Amz/93BLBlNjlhsRNyUKxzIMOru+eqJ6zyUdq2e2ThpWGRstzR2PlY+tvnOo/azVctKo/wW35DDsjYAvZErEUoCquOV41RM3dGxexqZN6U1LPRMr1D92M/QVEqYiImIqAlFp9/lgwbuBDx+xnjtA79wdWH9x+4ThzfE2T6yg7FkH3YU0qJpECzEFWSr023s/ONx1z9aufavrr5zVPm18ry2t3ZZalZiZG5/e/cox6C+hppeZCguLPV8/1/rw9V13XNF8xeLq6SO7k5KD0YnNUbEFSbbW5+6CkIMjGRGFGBICFcq+aTm4tX774salF9Vnp4lJMV2fHwFUyLCDkzzK8i3usJhImEKZgjpPNr57X9NtG7vWzG4Zla4JUQ2HbwFQERRaOJfSQgsVMKISy8esMt11vPvpA323bWpZNb1u1sjaGSPlIXHlCXG1MbGOOFvV1stIwzkTi2A5GHYyJIIpckOGgCMkftj39m/Mx/YN7t7YumB6cWZq4ZjM7mN3mGXfIcsF4AaqkkHZrDjV96f3Wt59tk/5FkU8vQFXiHkwLYKwjBtPGR2nrY4TXW8+4ExJ9CUn1SQkdQsJdZkjIu+/GOo4H+w+zXoLIKAgSwkTCTGFdZ5se/Lm8isXdS2a2pmZ5hGE5kPXQdhFkIdyH0EytyTWmdNf8E7/F0/oL99r3nN97xWX1E8cVZYSXyoINVuWQX8hoSLFds4cgOzt3zxasmdF++ULG+aPLxudUnflAtp8Boi7v+zLjm8e9z9zK75hC1q4oGHI0DNDkrV9VwaqfmJE04lsMZmSAkwdYIkE5VNSiFp+6nv7wcFbtxiXXdo4fkzDwqneMVktMQmhqJQ2Idk+Ylwg90vOKplRxoxihhWG1b9D+afiAdj5X4IU/Eu+wq7/EP4XCBG5JYEucawyLHMqcdPp//Txmu3L2y+e1jw8o06I9s6bxtvPUvAAeIAXcVYEtMhg7kHQDCpzy8WZhDtP1h3d7V85B100qSc583RcbP3jt0NEolxBzMWpCN1njcJ3gx8dDj59i3HnNv3SheEJE/qS0i/E2rwxMdq1q0lPPtXdHGnIVBjWaO+Z3mdvD16/rnPH0qY545qGDW0X0tqiEmqSMkqE2P4dO60eybQ83PQYvTn+Vx7s27+9e+uymkUTq1JTW2JT+qKT6uKSpBihZe/lbLCQYw+YGrcUBB6z6ruK+6+q2H5xy8oZ9cOz7Clx/Z8+DshFiMKRxLBEiEKQTJFMiIz7zjV88nDL/iv9l8ztGppeLEQ1PnIzgBuDSCw7NlwIywQpuilSf2Ho4+fb7tkxcNXy6lGZ8uzx5IUHcldMleJi622J9dGJ7vSs/pPvIHADlnhEDGHJwhqEFNz4c9c79xuP3hi+6bKui2dVZmY6ktPa3zoKpmqBN8Q0nSuEaQx5ARUDLWHgI+A1mBLhCiGqRVUEbmBuxlUArffHZwvHD60ckt6YlNIpJJRmZodPvUuhhEIR5R6GNUAKRTJjCu0+XffEntLNczvnTGxPS64QorsP3QJhhVgeQjRmuniwwMx7N/zeEeOZg1337uzasLR/8qTGjNTqKKFSEKqvvBgC+ZTJgBWOZWBKx1ePVe9c2rx9cduqadVzx3Teejlq/7HP+br/hf2Rx27t3rmuZ+Hc8pR0NSWt6bHbWVsO4kWESAw7GREpFhFTLawQ7AIr3yj4XdeRq0M7V+ozZjhSMyqP3dZwwxVlMQnN0RmtUene6OTO3+znEW/Y0KilcSxz9Dd+dYkSmRKZEJkSGZD4XwI7/qVe/WM++yv8L5kMU5EjESJOQArDEmcSp66BTx6vvWpF29IZzdmZtUKsb/4s3nIWmMqJwk2VYTeYGkOqwVVCZbBcjMuo51Td0asHl003LprYnD7seFpi4xMHIaRwrFAqWXr+oPZB69v3Dh69IXTTxq5l05pGZ9WkJjfbkusSUkui49zXXEp7z1PLzZFKdRmIojd/1/PodaHtK1s3zqsbM0zNSm+eNq8+ytaUkNojRNVPmYIaTjHuBeoOVX/Tf+Tm0DWXNS+fUTppROe0mQ3Jw9qiky/EpxQJQtXKebjtLCc+0DWIKIS7rcpvKx/cdWHniu5L53WNH1s0clj4g6MQKOCWBJbKscaom1kKDbu4IfG+/K6vn+q6Z2fvyrnN6cleQWg8dCOAm3IZDJlHVIY0bMmESXrpl4Gn7mi9aX3nkqn1cclll62BuvPV+/eI0baWuLR+IaVCSPDecx03FGLJYHkjvEinbhKSBuV3Oo9er992edeGefUTRzhtsdVbN0NTPiVFOldNImP6a8euQFhmhoSYRKmEmISpxLBCsUKIDIYLDCdgp//4c/LiSbXjhzdmpLcKicVDhgVPvAHg4VhFVKFU/jWmc+5mnacaHru25rI5PbPGt6QkVQu2noduAV0zTRkxFSxnt/L24PsPw+HbjV2byi9bUDZtbHNyamt8YrcQe0GIcm9bAsF8yhUgHoZV4FrnH442bl/efM3S3s3zW1fPCe7b1v/WgfLDV/oPXNF35aqWeTO0tPSC4dkdLz9Egy6wNIwUSkWOHcxyMaxi4rawxpDKOk8NfPyb7gObetfP7hg6pHDM6G7XZ5FvXrOnpVbFJLdGpTYKtqpFc42qXzBTORL/d2ebEokQiZL/WIH/F+B/ubf4T3vl+ptX5F+9mslbzvC/eoXcYGoUqSZXMZXBFBlVUdfJ2seu9q+Yrk+ZWDN06IkhqU1P3AMhFYgGwQJT/rj7nQcHj+zt3X1p3czRdeOH1YzMcmcllcfFN0cnX4hKKt69lnWfZ6abI5UZMmCl1/du+73bBi9f0rxgUmV6iu/iBT33HdSibM2xKYYQVzY0q+fEGwBuAKU/53dt+68Mr7+4avJIz/Sxxr23V42a0Byd1ByTWCNEa1PG0OLvOfFRU4OIwqjGSr9pvm9X684VoQ2LjTkzmieMqbvxsoY37mn79EjHj8e6Tr8wUPhG2PWu5XgXFb6Lz7wWeulA6MaNA4umtKYm+ASh8dANwN2cKdxUwHBTJGMiAZdbjz/X9+C13duWt04ZUykk+I89wnBV6LM3xGFZjUnpkdiMLiHZMXcK9f0QQm4LewguItRDwlLH10+03721f9eq1rkTSjNTzmckd7z1JGMlFtZCzEmQCJbMsMyQzA2JWRKmMiUSphIhEsMKIQqmMhgu0B1AXIGcV6s2LuqcO6V1RHZbVFLJ0OzgqTcBihhWEFUokQFJjEicqtB6qvuR69vXz+2fNaEhPckTFdN0+BZqyIR5kekKFH/S8NF9PQ9fZ25e3T91mjZ9bNmkUdVRts6oBFNIrhVi7buWQTCfcu0vXrl7vzzavn1F6+6lvVsWdV86N7B2mbVuSc+2i5s3zq2fNcExIv3stNE9nz0PERXpKg8rLCRxJHLTAab45zGXqYGuRtRPWp/e27t3dfP80Z6U2NIta3Gn0yg/nr9yti8tuSctu09IluMTm99/HLCHm85/Pdt/5c8Xev+/8IqjP9cr89d6ZUqcqFbXqerHr+5eMzM0b8qF4Vmns9NanrkfLA9EnLr3k743H9DvvVbfvKJ2ymhteFrvHbtarrhUTYirjonrsWUUC3FFu9ayrjxmujlWmSkDllvOPd22b8PgugVN40eUxifW79kZ+PItx6QxDbbUPiFKTU+pfv5O4BJYhf6PDnVev3pgwVRfWmLR1pXs5IeeRfPrhbgeIbFLiJOy04PHfw+sOEJUi2gY3Lzk69Z7drRddfHA6nn6rCmDY0dXTxpRu3xm7+YVfXvXBG/dZN69w3roev3w3sijNxiHrkU3bDRWzfaPHdKWEFUkCI0P3QBM40xhlsItt2W5MHbpnb/UfXh/191X9axdVDpmaNHECZb8Awv7UN2p8r0by2ZN9E8c22ZLcqemtLx4P4UynXi47gbig6Dc9MqB5hvXdm6Y3zZhRFGCzTl1XDj/UwwlBtdCRh4LiyzkZEQmVGTYxZFIicKIRMmvJ0ZBVLHYr/XKAdQVzHu9fttK/7I57WNHtsQkF2cPD515G8DH0N95hSXK3NB2xv/Qnt718wcXTq4Zk+HKSK5/7k5qKBBRDd8fqt+7t/GpvdbllwZHj1OGZFQ9coN/y9p2IaFPSB4UUioEm7xjFYQKKXcD8TDkBubp+fxoz9YV3duW+DfM7Vk8vXfa5Mj4cebUiZ0jhzRmZuSOTA18/wLwIkbcEFR4QA5gFWMJLIlbMlgaGCoYKvTm933/XPvha/p2raieNuzMmKTut44AKuEBV8Mb94jzxrbOmNY5ZLgaayu9ehO05wJT/6va/N/ileUGQ+N/9cqQAKlm58nKY7s7N80ZWDajZfpY++SRbS8+BINiRP2s/cX9A/u3GysX9Y8elZseW3H3Dlr9s3L9ZbUxKf6Y1J7YNDk6xrNrHevMo4abYpUiCbBY++1vWq9dObhqTsPQTG9MXMejd7M6e+G25RVRceGE1LKsIVUHd4Cez5t+6Hl0j//yRX3TxvhioksfvZG25itb19cI0SEhxS/EFaTYLrz2ILBiP1O6QA6BRsq+brxnW8O2hQMrZw6MHR7MzGpKSegcOTQ4bnRg9hRj9nQ0f05g2cLGtYsbLru4dfXC7otndUwcWZeeXJMY7xGEpoduAqYxLlEkMaIxywWGs8v++6aXbuvev7lt3aK8Icl1t+0kQTHC3GDaO7486tmzqnnD/Naxw90x0b6NS3lbDqIa1RVCvWZIbDh6Q+uO5Z3LpvVnD6sQYqW5k83y7xmUdGOnZYk0qGBToVRC3EWJE7AIRP3VK44ksP7ilSly0wnUFcj/Xe1VK/tWzmsbN6opNtk3YsR/6BUCL+0623doT++GBYPLp9fMHqmMz2559T4wtIjz846X7m8/uLP7ypWDI0dp6YlFd11ltJ/ru/aKXiG2Nyq5zpbiEWLKN6+CkJ1yNxAvQ26g7s7PHvVfuaJ/44LuxZNaJo1szBrSnJw6GJ0UiErsjU72JsQ3HNjJan/mVONhlemeAPYgrDKsEvxruFDBUI2Kb7veuG/w0HV9m5dUTRhyYvWUwdJvmCkzLgXKPvIeuLxp04qmuVNKM9LE7OxA3vsc3ID/eR71N359l/R/2ivF+SpIAAAgAElEQVSOJP6X/a8NKKYis1ygi9ySGZY4lYCIgU+frNu6snXxjNbsrDoh1jt3Om89C1zjROGWxrGbWypBCmIqwTIzFIrdqPNU1TPXt29ZGFk7r2/5nIr508KvHdGdH1cdu7ltz8bIikWDo8cWxEeJu1bg9uOUOl23bKhLSDeisnqEFDEh3n3teui2EyJByEWRmwycufDG7b27Vg4smtKame6Jiev55CWAGuXxmzVbXGTIiK5pE2p2r7UafrTkj7pu3NC5ZELnsDRPWmrXNy/wsFbxm5tKouJDQppfiJPiYr33XMuJL0i1Ti6GQeVlXzUcvKJ28+yOZVPbRw1pTkzwJcQ4owVvlKDFR5XF2CqjE7XElNystNzsDGdaamtKVn9CRk90am9MerEQU3voJmBFmEiYygyr3BRx8/H6Lw51Pn9L/75NzStneGeN0796jUGFAUUAXlL+fesTe2uvWdY1d3JtYlLesOTu469yUszCHmIqluGsuXdny4aFvXMvCqcNrRZipNlTwiXfWeDzG/mIKGZIYWGFcYVwkSA7tVycqAxLnCpgqqArhKiEKhS5wHBy4gzmv95w1are5XNbxo5sjE32Dh8eOPsWgJcTiRCFEoVhBVPJAjfqP9fy2J7uzYv8ly1sWTW9fvZFfW8fwe5ve+6/uefmq3pWL/VPmOgRhJKdl4a7T2AutV6zqSsqpS02ozg5wxMVX7thBQ85OXiBeBjSALt7P3u8Z9PFvSumNU7PbspKLbXFuaKFiuiY5oSkkC3dH5VWZEu8cN1lvP6kZbl1XYmYikkVi8o6FhlzE0OkA4XB3Le6XzzQf9d2//qF5eMzGg/vgbAClgbczcK5/e891LvnssYlsxuzR2pCbPWRm6kpcktilsh1J6aihRyAJUASt0Ruicx0cdP1P+8VUAmoFPrsWN3WVW2LZ7YPH/Kf8gp5rI6T5c9d37p9ibF5SffqeYOXLkX799Tetct32aK2lfO6MrKVOJt9y5JI3R8xqMSye+/ZWTFq5EDa8N7YNI8tRtu9FnqdhEk86CDEi5u/b3r0msEty3rnTqhJT1HT03pOfgjQ0HbiNfvYrJ6JoweWTO2+aqV1+vXwp493b1zUPXFodWKcZ+5kq+wH4GUt7z7mS84cTBjaH5VUJsSUbVkPXQ5GiyymECaB94umOy5v3DCrduHYsuwkLSOxYvPFF+7ZVXtwd/ldu+ru2F1323UVd+7x3XtD8f03Vd24s37k+M6otL6otJao5CIh9sKhm4H5MJExU5ilMkOOON7v+d1B/dE9kWtW9y2Y2DplTOstV1f8/pHGb5/r/OmF0OdPRR7c3X7Vop6pE3vjs1RbnO+27dyvQMhLiJtH5OIHd5Qvn9o2YaQ/LrUjNtOZPbLn1LsmcgNxE92BdZWERcAyMAWwi1sixwqYLjAlsDRmaTqRdCJSJILhZMQZKnij/qpVPcvnNI8bUR+b5P6PvCJEMkCz+nPqn7ihY+vSvu1L2zbOMVYu0vfvad+3O7xiZf/yxU0jxpQLyZ51i83q7yKgEibW3bGtYdiI1qyRDalDK4T4ik3LWMjBuefP+Yq4ez892rVhcffyKdUT02oTbWUZ6eXXXeFeNNsZbWuJT+sTkg0hrUqwlV+1jjeetaDUwG6Lapi7Ta5aROFERS0nuz581P/oLcF9W/tXL6i6aEjp9hUVr91f997h9q+O+X9+1nrqNnPXxv4F89uThrZHpxbOnYxKfzB1FzJFCLksw4GpxInMscSRyC2RWS5u/d/kVf22Ve1LZraPGFon2P69V9xQuOU22o/7nruuYeeSyNZl4Q2Lg4vmNC6cWTTvorpJY9pTMqtjUs8tn9Ejf6iDOgBOFnaUPHxj9eLZPVMm9qWmlQqCvHsN+GXCNRxxUeoxfB+2HLi8/7KF7TPG+BISfJMn6drPHGpQ08nza6c2zRplrpsb2bJcP3Z73/6r2mZN6MhMc8RHlVx3GQQlDmW9J98qGjmqbfjonuSMeiGmfOZs5PsJeBHX7dwoBPXT5tsvb1k7u3H2mPKMxMKhyT1vPQJBiQVlhlWIKDysUkOj2AOGjxedurBwSb2Q5BfS6mKTPYLtwqFbgPowljGTGVZJwNH9+RP6ozeiWzb1r5nZPWlIc2pifXZ2yezp5Vsuqdu9IbJlLV+7xD93Ysuw4d22rNroJHHSRCR+B9gXAjcJK00v3KlcNKxvWHafLb0zLrtQSKi7fz8E3KalcEtkEYkTlWORIpEZTmI6MRY5chFTpKYMlkaoRqjyq1ecukIFb9RuX9WxYk7juBG1sUnuEcMD594GKOL4z15xpDAsmaChnnNNj9/YtnNF59XL2jbP1efP6Jk5q3He7MZRoy8MydJik5VZc3T5Cww+P7PrRkHNozdUz5vSdtHEvtQhdUJs0RVLedDOmRuIxrACVOv86HDT2nlty6dUjE6ujolumjWdV+eGznwqz5zhEeIaYhMGo5MHo1LUaJt79wZcdQKQzzAVwjwGUSJEBF0cdL3f/ML+wIHdwa1remdNaczOLMrOdE8d37Jq8eCV6/q2XqKvWRJcPHdwwuSeqFQrKkOJjut97TDDHtOQIKxQXaJEwUj8NXz+qha3/vnC8H/IKyIGPnmidst/tg8EQwXsNTpPeJ+/rnb7wsHNi4LL53SPH102drg0NKXKFlcrxJ6fPLH13DtAfAZRCXKykKPq6O0taxb3zpzYm5XuixXEa9dAv4rBgw0ZTCWQ82LTvrV96+Y1TcyWY2OrN6yGRjvDPhrKdx/aWjxraHD1jIE18/uuWNV88ay64VkNcfFnslNafv8wmD7GSg3l66oFcyvHjmkZMbxFSPRljOw/9wGAj1t5nDqg+Ivm269sXjWza8rYtoRUR1xc17uPU1oSpsUWqMySmSFjIutcNLnbqjtXc+ny9uSsYFx6tS1WEWKqHr4VqI9gCXEJmKbX/dD1yt3o4M7A5oWts4e3DUtsjokeiE4KJY9oHDG2ddLU/uzR4YzM9qSkysS0utiMFiFZjE/peOI+MLQwuBnxDv70UsGI9G5bandselNUek1MVvG4qcFTHwMvsUBhSOFUob++YDZlIAoHFYjMiEINhYclMBUgCsUimC7GXMHC1y9sX9m2YnbduOE1tiRt5PBA7jsAvl/ncgwrYCkcS4hqtOVsx+Gb2revaN6+uG3tDDZqzEDikNr0ITXxyT4hOnf6hP6zH3DqZrpEiIx0Z92xfY0r5vbMmNSbklYrCKVXXswDBZypgFVKZGBaz6dHGtbNa14+uXJkUqUg1M+bjeoKgVb3536Su3hmYWxUU1TCgC2tMzFDtsXLWy8Nl/+Js2KwPMhSMKis7XTXl092Hr0ptOuyznnTmodkNdiSamzJ9UkZ3dmjQ2Mn+oeP8o8cVTtiaG1qRmtsSkBIbBBsRetX4LZ8bCrMULilECRbyIWp9Be1/svh6v+zV9RycV1kf8lXHLv6Pzp64coVzQunNQ/LrBNifXNn8NaznKmMKBy5/7UPBOo1u08XPX9dzbb5/tWzO2Zf1JyZWZ+UUhmfeCHKVjYky//taySgsn6FEA82HDzsaHj6zp7Vi/suGt2emSwlRzn2rIU+1aJubKow6PB/faRlz6X9K2fVj8rMj4spve1qGFSYqXLmavv+0fyZ6XXzx7QvnNY2fUrjqFE1yQk1MbE5s8YOip9xowh4JVw41bhtY9HI4Y0jR3TEpHmi07u/egm4x2L5BERW8WXjHVc2rZzVPWaUPzqtzJYafPsYDqsG9ulMpYbMw5KFxR5eEATZbD5+Yfvq+okjWjNTSockiEJs1aFbgRZTJBncBURqP/VC+6N7IlevbZs7rn5kki9e8MYJDYLQIcT5hERvdEpZVFy9INQJMe64pJK4tI64TK8QW7RmOW84ZTGZGUqk6Rd51dxyQWiISmiNyeiOzapMHqZuXjvo/ByBm2CZgAagAtEgLKHe3ED7L5H6H3nQAYZKIpJlSZQoDIvcdDHqDBa+UbVjRcvymbXjhtfEJbtHjwzkvA3gY+QfvCKWBrVn/L+5sWPrsvpNcxoXjRvIyOyNSmkWklqFJDEjtfu754G5da6YhpPqkhGwNz57e/ey+YNTx7elJlQKQvWWpTyQx6kMSKFEAqZ0f3akcvWMmiXjK0eklglRVfPn6tW5FFcyKO89+aZrwVTFZmtNTGu3JbXGpTiSktQr1xjVp8H0UUPlXA0Wfdr68l19+7eHVyxqGjG0zBbnE6K8gs0bFe8RbCVRcRVCbHF0vDMxRouPq0lM7rYltUQlnB89ou3nNzh2m0gydDshMqKyxST816ud/wav/pVfB/Y6V8JcQlQEJLOw2PnWI+UbFzVPn9SRObRdSKyet4B15COqRIhIIwqY0q//A265TCKGmIuAwjvOVN9/VdPamb2zxveNGVGXkdqSnOKJtZ0fnhX63VHQiyHkZgERY5GARCxH1bN3dMyeFRo5tj451ZkUL2/fwtq9hHiQ6bQ6Tra8eEvT1pX+udMrh6SfTUwoeuYugGKG3WBp/Z7Pzy+dooxIbxk2vCcjqzc5pdUWp8TFyldfSnvzKSsC0wODou/u68QRwzqTh3TEJnts8c0P3wwBOzaUECik9KvGa9e1LJzhH57dKcSXxaV1fXyMYQ+ingC4MdYgpHBdCnOXwWXccqLt+is7p1/UP3xkVWqWT0i68OjtDGsWlfpontX8Y/vjtzTctGlgwezWrCxfRkLp3k01L9xb/9iBpofubHzkzrpHDzQcOVD/2G0Xtqwrjh/SHZU5GJPREpOYNzKz/Y8vgVlEIoppqT0fPpuTmVEcl9RkSxqMz+xJHV09cWLttRsHP30irHxkXfjBaPzJKP86cvaN5g8O1T1+k3bDmtYPD/O+PErcKCSysKJHXITKYEmDOa9rW+e0zBrfNmxYqS1eHT9m4PgbHHyEqdyQISwzpIRANLkHas923bu3ae2CpnkT68dldaQmDtpSmgSbmp5V+8p9wOxAcnRW6OeiQd08oLQ+ta9j0eTA6IyWpOgLQnTZ1uUQKOBEBLOQo3xAeRc+udOzakzzzFEVqanlcUOKFi6zqnKBlCIkA2gDZ985t3CK2xbbG502GJXWJiR5bHHa9ZtCtadYSCX9Z2u+/03tfZt7Ny0eGD+6MsZWsWRO42/2lT69v+SZO6seO1j3yJ31R+648NQd5Q/tKR43vj4muSM+oS0uWYtJbr/1RhqQBkENRvJI0GkiMQJShIvUcoHu+u/oA/8VjlSGVJMpQZB0EBkWISi2/PYedebYxqFDe2yp3UKqMnMm6jhPQMNUZn4nN8RfvQLTZWFRBwlxkdT9qeymdb7JWU3Zad2pST2Jyd742DMpCbXP3k37XZwWgaFSXcJIokyhWFQfuqZ53MRg3JDO2DQ52ubesZ23urmlcktCF36svvWy5rnT/FnDqmLizg3NaP32Rcw83NQgotHeQvn6y/KSErsTs6zojN7o+NrkZDE6uvXZgxxKSEShYQm41/fiAfvwrD5beo8QX5qQ6L5uLeo7T2nxIChQ+l3ppfNqsof4k9M6o+KLk9Nr3nsYwGdgxaAq0xUIytyQQyCFuZO2nqy7an3L8OGBtCE18WnlQlL5I/ssrkZAxtTV/dWx7g0rGxfP8o8dVx9lc84ZaZb/BNAAqBL0ckAVnFRwVmFBeVj+Nn/WzKLotM7Y1M7YOFdKnOembbjTybCPG0XQJ/oO33w6NqYrNtkfldSTkNU7aVLz0pkNO1a13ruz4/GbOl4+0PfCHaGH9nTftLllzYKa0SNOzBsTLP0KE5UgzUKaFRQJ1UCXO//0W9+ssS0jh3Qlpl2IipNGD+8/8TqAz+AKMxUISDwiYiYaTMV1Z2r2bS+fPK5p+ND69OSWGFuzEO9NSa85ciuLyGC6OCqwiBIiRRiXw6Cv9tCeqgnZ/pTUnriUBiGhfPN6CKiYeTGWMXUBEcteu0Uen+Ifku6PtTXHxlUunEqrzwDyEKoMUAcjWuD429qCmVVCXI+Q0BeT2mJLdySnVd9zE23K8Xs/dt21pveKpf2jxlxITvsuI67hoyfBLAaoACgD3QdBL5hegGIwRd/NW+S4xK74lM6YlBohxTPmoojvewxey3TxPichyq9eMfN/ziuISBCRMZbDIIXBZYHETdeF1+49nZ1al5ASjk5rFVKcyxaR7oIIk3TkZGGZW38e9oPpIljUiRMRiZT/ULx9ZVFWUldMgj8mviExKScxpvT+66FPJKZX5wojCrdkghVKNRp2qg9eoySkBKIzB6IzVCFGvXY7HywOcMkCNeL+yj53fEtyhhmd2STEF84YbylfIFOBkAohFUx3y4fHfkxL89lS+uOG9EWnltgStItG47yPEfawsKozlYC7+fMnc7IzuqNT/VGJnri405fP11tPUsvLoRiKvy9cOKUkISEgJOkxmXJ8cvsfnuJcRUzmpgqDIgREZikBEMPcxdtPVWxZcyE2SReSe6KSZCGu8okDgD08LNKuHN+d29uGjarPGlYRl+ASBO2BLUCclKmUqpjIOrj6wDmAFBqWSY9Du+v681GxTYkpzbFxcrzt9IyLItWnKfZFDC1EvchfWPbgtQXpCcVR0RcSEi+kJdVOGNp08ZSOtfM6Ny72X3VJ/xXLepfO6p49qWHMsNIY25n548JV33Lq5oYWISrGmm6JfMDV+8MrlZlDOqITw1EpbUKSNHF0uOB9BkVBUDBWWVCEoBMsFwMPaTzj2rHWm5DWH5PVH5NanpT8c1Js2V3XQHs+RDSGS6hZzowyYpYBKoGQot2/zTU0sTUmvtuWViOkei9fC5F8E0QdRIOpQEsrnr/LnZkeiE3ShehOm1CzarxZ+zNnHuDuAeIMUokj7+Dp9wpmT3AkRNUnpHTGpHfGZjuyRrf8/EbLV8ek2WONoaMD0SkuW+wP62f6q7/HlocjDyAVIgroKiFKBGQCasfHT+Unp3QKib1RaS1RGTlJaS3fvkS4x4w4WUBmhmxyyQCJWSKYIv/vfG/xt3oVFiEsUUs2uKSDaFEXRFyBE6//MDpTFGJ6hVS7ECXdsQuHRB1UHdmxITMkISphKoHp4ki0DCfFHt6RL++7/NtooVKwtQiJhbbY4lu3UX8BNhSduQdAIlQBpDCiMCpDWOx567HTiXHVQly1EFcQF1//5H08Uoq4TLkclr7MmTFajY5pEJLsQnThrkugIxeIh+oKxho3Nd5VWHzPjaczhxQItsJY2/kpY+tfvg8GJWZoxJSCoFhcpSU/5syeXC7Y6oT4k4Ig7l1Les4PYinE3dCR77pqzXlBqBMSi4X4MyOHhaRPKVcJkcFQISjxgESREgExxOwQdjYcvu10lFArxFYJCaeS05o/fgpoEQ/LvCOv8rZdPiHeG5MoxcWfnZDdf+JlwBpBXoK8GHkMqvVQRye1W1iihhb85FV5xKgqITYsJCtC9Pfzp+r1OYh6ey1HBGsIu1lvftMnh8+unOyIjSkWoi7ExFYlJTSkp3YNHdKXltGVmt6elNYkxKqC4Jg+vvfLpyHkspAUsESDyIhIJhHB0MLOzwrmTHAKQkN0cp4gSOsWQ8NJi2sBkBFVWUSCkAssF2caDEoF9+z+VhCaojJqo5NO2WK0W640u3IAF+lIDXIvQaUQKYFIEZgKUKnli8M/DokpiY4pjYrNF4TOZw8CzrMgj9ACi0iASwPfv3s+M7taSG6ISswXhJpbt7BBu0VVPWLHVLWYiokKISly5r0TK6bnxsZUxST5hPickeP95z7v/OblM8mJXUJSkxBzIj7W9+IBjhXLkjhWGZJ4xEFNR4Q5e7kjjERac1Jbs8wrRDcICRVCyvGsId0//R5CIjcV6CgEXUJMMrnELREsiZH//dT4/5xXzJTBVBhWLC5bTKREIrqLt+c0/PbeE0un500a7duxISh+bRJ3mIrYclJDZliymISoBIYLLBe3FDOiEOzrLfjgxNbFudPGe+bOaXn6XtqeC5bbBG0QxBBXKdEAyRxLnIoIuXDNifIHrj01a+ypaWNK79yBGs8GkYdhJ+cSD4mNr92bM39y3qQx2hWrAvnvIywjooa43MeliOkyuAe3nG/90+stLx9qeuuRdvv7bFC0IqKJFd10YCpZlsgiau+XLzqXzD45ZcSpzfO6Tr9GLREZjjBXiakM5ryfe8XS49PGnlk0vePlR/iAw2QKxSpHGjMUGpEpUiwuIZCwKVnyNyU3bj190Yjz8y6qfOogajvPkZsOOpEuWfmfVl657sScST8tmtz4wRHWfx4MjesaCysQlsFSCJF0y4mwwnskaHYNvPt80exZvrFjPRuWdZ54k4RUhFSTSmbYSYIS0SUALVz7Xc/vHqq4YoU6caQ0IlNJT5WSE9yJid5hmeLIIeVzp/nv3RuSPg0zxTQlbMph08mDDmY5DWwnWCa6WPvDsePrZh6/aIR905LI96/wgUJE1TCXMdG4qXJTpthFkMx1dVD52r5t/bmJ4xxzp9U9egduPovBF2IqIqrB7CY7w007hCRuFgFUQUguf+7g6XmTfp42vOyOK6D5FEANQBkgmSInIBk67A1PP3xm4fyfZs4ouHZ7RPsFTK9FVIRkC8sBIx8jBzadjLiD2tcld+z6Zc6Y00tnXnjnSRIpGhywe4/cfG7mRfkTx1ce3ENqzwa4O0xlamlMl3lEZKYcYUovF3VLtMJi5MR7JdvWnJ02On/hjNbnD9H2AozViF7AdImbEqGSRf9nvcISIRKmkkUljEWKJW6JLOyEPjv7X8S9ZXRc57n3PTLFoYaaNFAINGnSppicntM+hZQpYGaSmZmdxBQzySzLli1ZzMzSwOZBMYMl2TIILM1oZu994/V+kHOa9vQ97TnvWs+71vVhf5qZNTO/++L/3VFCGnKh0w5DHoS0EMiIiRwJmMgmkwmRwZTBELmpMOSi3AVYg9sVpDKHtVaA382Ia5irAXAa1Emxk2MNTIVhGVEREQmwBvcF2pRHmvKgXwDsZroKpsKJAsgB922srZQ0FfCeCtA1pss6U4dBCzEVEYUaChgu4FXAKwF8HHwmuPxM9oOMqAJIBkNmugIhjXaV4Poc1lUCusyxTA1pmMshLELAwXqKzfp83FQEAyJgjVOVYMWgGsYqN2WOZEolSmWqi3BfhJs22lxEW4v4sArIzYIyNWVqihCU4ZYVNeebHUUwrICpMKQQonKkcF1ihghIYlQiVEJIIkgFXWM3inFdDrtrBebh3ImJzAwnH1ZhSISgwLFIQcNEJfdtpDl32Bp9K+5Q+9W93fEH7uecNF2x9HYJxRoCVwikIIiIKVxXIaDyoGoSJQSSCRLnEr1diDry2M0yGBB5UGJYpdjJkcaxgokU5AIyFQi6wHDzew7cVEjriuCeSk1vkLn8VCamRolV57kMWXnIExhqlBp8ZV7XjZY21tQALS5ALR1D1dcKinNL7YMDLZQIhl7ImACGSG9YUaMD7laD0UKRiyMFTIWbEkMSMQWCBc4VoCr02szGAtZtBeIdAvcAODFRUHchbS6Aew5AbpO7hrg0TISRijkhcoBLvSAGmISxDCEZbpeTtjzSUQz3XRy5TK4aVKREJvhBJfDByMV/GXj/v8EVJrJJZURl8mDeTAZD4YZMsUK4E4GLYBfoGscaJQrFEkUy+RuuJI5kzDQdFB1UAi6OXQw5GXFipoa4YlCNIScgFQwFDJkjiVDZZJIOiglOzDREVZ1rjLpAVyEkUSyZVDC5jMFtcs0EJ2EaBEWGVIqdLKhAQIGAAiEnJS7EXTo4Q6AaVBlk0n0uEyTDsMh1EWPJACdmbk7cwLyUOwlVKNKGuDrIFQOrFI/sYKuESphLlEjYFIyR7wFLgCRGRIYFMEWuSwQpCDQdtCA4CXFSXcHMGQA1ABrmLsAujl0EOylWTaboXMVUpabMdIUbKkMComIQpCEQ74MwANIQKCFQCVeAKGBIEJQgKHFdZEgiRMRERtxHWSVnVcCqgVZzqGFQRcCLwaeDLwBeylRMJUQlOtKXD2o05CSGRpBGiEKpQkCj4OLcw7CHGi5iOJmpcaQyLGEqDIMd6yIENcS1EGgG1yjReFDGWA6AEuAKMlWKJAYiHVJhuOPm7ZvbLiaGH8/ce82pNYa6/LjsZtuC+JjXlkX+cNreYsEJ0BgyioZ5QRCKGZeAODnWGFUZHZlYl3hIYiGJ6BLGMuEy5gplKjAXGG5muHWkBagaApcBLg4+ht3cdDLk0olmEIVhhZsyM2WE5RCVERIYljhVyQOhSxdHTpOrAZD9IOlcQVQhI80r8/9WX/gfcoWJTD/P7TiSKVYxUXQmBZjoZ2KAS4jJHCkQkrmuMuyk+EF+xZEMpsSRRLBoYDHIpGFQ/aAMghjiEqYyxhJDMhgymAoYIw8yxwolSpBJ90EcBHkIpPtcxFSGkARBERFlEJRBkA0uB0AaBGUYNIoUCDkg5IBhCfwihERmSgTLJlUMUBBTGFaCVPJzhRsaDIlMlwwuD4LdD6IBKgaVcpkRkZuiwaQhkPwgmkRARB2m6iCTAlzCWOWGij+fE+dYYlhiRKJEwkTRqRzgwn2w94GIkApBlRFXP2i3QBriMqYuQlwIacRUEVFMqlCk8pACwwoEVW4KFAuICjp3BJl9EOx94BhmDmw6uC7wkMBNkRLZ5IoOis4UnSg6aAZRsSlzQ+Wmi+saNVREND/TBkH1c41ihZky0yXQFTBUMBUwJQjJEJRBlxgShrhtCOwhLmGqMuQE0zVyiDAiEyYY3E6xRJDsB3EABD93GFjkSCJE0JlgUonpCh0WGVZ4sBKMztuDvesj43+26fyvd6b+elvWBwfyf7D1wlMrj42afer12XvluhaM20wi+Wl+CAowr2DERlEZx0UcObgpclPihjJyynCkEqToSAgSh84EGlJgSIUBifklRJxBcGGsUr/I+wQ+JBNTY0iFkMSHJRgWYViEkMSG7WCInN7UXn8AACAASURBVCiIKgEqB4nEiGgySeeSzmUTVEQVgh+4KY5k9v8Rqv9lHGiIzBC5IXEkM6IgpuhMRlzFVKNYY6ZTZ1KQCdSUYViBkMJNhWMZUdlkMsMPuAIkgi5xQ8VYDXLZD5LJFG4oTJe4IXAkUCI9aH4bCugKGBolmk5Vk6qEqpirhIqgO0AXEdOGQAtiFYIa0zUDqyGqYlPluo0jB6GKTpVhJuggMiJxJIIpgiEBkjEVMZVAVyGgMkMzmRpkIqYKM1QeUjhWOVIgaGdIDIES4jI3RKZrJnYFmRZkCjFkGJZ5SKKGxLA8sm2KiYKIiomTEhfDLoqdIa4xXYV+gYe0ANfucxUjjQ9rEHJx5GbYxUwnMzUwVB5SmCExJDMsAZLAlECXIChBSAJTZUQjVENUMamMqYyRjLCKiYqoCxGNmg6OBI5EhkQTCbphQ0ggVMFYpqYApkiRwkwVDA0MjWOVEokTkZkKM1RmyNQUCZExlTAbCUOcgNyAnYA0jhRuSkwXGJEQFXUqIC5zpgLSwFApUjARCRHAFLguMUNhhsJMZwA32Vpdv96194kZ2x+fe9byx0PjJkWMm3Tkm4sPnC8Rg+SeEVJNWoRJORgaBJ0Q1ACJjFpBF7khM6yQkdVdpIChgKExQ6NIpUQmukSHJQgqPKQQrJpcY1jhIRn8Eh8WKRIplqghYSRhJFNTZoZMDJFhFYjrgbaPoQAWuSkzQ2amzJDEkPjAUyGZUJnQ/z+4gqAAww7QxQcRGlcQUyjTGFJJUGIhDVFZ53aGFR5SeEhkugOQQohiEgmbItUFZooMSRCUYVjlhoawYjKNIScMKzwociRwImAiUiJzrICpQFDmQYWbTsAuMFTQZW7KjAiABGaIyFQJ8wL2ge4F5GO8knAPgBe4l0N1ANp6oWUQ6oeoSqiNIxvXRWYKjCgE2zl28JACfg3MSqBVjNUArgfSAmYz4CaAduDtAO06NOrQRHA992tgiBgJiFg5LqfBYgiWgyEz7Ga0mvMagGrgdcAagbQAawZoMaANhdxswAqmojPNoB4Y9vIBlQVcjHoY1zjyglHLdB9FThM7EJMZ0xhyAfYB9QLxgVkFeg1ANYFqA6ow1AA0Aqmk9x0QkMBUCXIgbGVEAuYEqgBRAZwAXoB6gFoAL4AHwA2GQgIKsGoGbgYqgJdDI4UOBm0A9YDqgTQA1FJoRNCKWTU1BG5KYGhg+CDk5dhFQAEmAngAGhlvJbyRQzUFzcBWQss4EUGvZqSagVcH3xBtrB1oPC9Yl0XnzTudseZ8xslsq6u7boh0EdIMcANBE4V2GmpkA14IVpm40k+dTFfBVClWEJUMKiAqYFOkIQVIJZg+0D0IKQZTgkTUuapzJUSlIJN0JiMqESIQYkPUYVApxKUQl3QmmUTERKPUTbGLmS4W0riuAJK5rkBoZGVJBFMaMYZlTGT8L3Gl/FfjD+aTpH+gc/bPX9EUwRA4EjgWGRYYEQ1TwIbAsUxNBzMdjDootVHTxnQ710Wmy1RXmakSpGAkEtPBzBFhMI0jJ0Muil3cdIHphBHdNiwC/vuNTkAKIPXzZwmQgKnNMCsY1lioxuxv6L1Z29zl83b61K5K7YbX1aTVNonOJrmkuTu5usrZ3hgKthJaQlgJYm4DHAzJzLQjYsO6EwKN5u3G7kavr77S6vaUuCqLXXVFal2ZVFdir4sT6y6WZF0sT7HerCW0Ccwy5hdYqITTUpOUEFqMsG/Q33G3t+tGZ11Lk6ulvqqhusVX3eaoqi6uc8m9d/pRMzNKqFESCimUNIBeA7oXI4/JNELLOVIZakWhOo5UPGxluJrgyv77rd09rQ1tiq9V8bQ1umrrGhocLXXOqiqnw2cTPFWDw+3UdNNhiZh2wopMZg+atX33a250iTc7XS3tLk+9V61vczS2FNdrZY2OjnseZrSYgdbe4e6a21UNt8TGJmtLU1Nda19la1dDs7Oxubra55N8cmZ1TXFH903cSbFGg1au196+3dTVWV3XWVvZ7alvK6msF2zVLVlVN3Mba2p6qwdNt2lKCBXhUMXwvS5XXWOKkCe3iH6zEaCRQJ0JPQxuAEgAbg51mDXcHmjIdljP5xYX19UH0C02LHLDYdDqYVxHkZthjWGZEoEyu4kqEHKYQbGjPqWtKkW/p3BSPXjf4VUju1pTkSEgLFBqp9RGmI1QO6ECI5+LsiCRPzCVmSofCUNCCjf+F/5H+nvFF6R9UfaMYycjGsUqJTIlIrB/oMv5T96DYJFgYUT7lmOJIwmbIkESRRI1BGoIlEiUSZwqgDVuasTQTF1FuoyQQonCiMiQ+IBvrHKk8QcfTntAzoik6H/PFRYMWmJiK8O1t7obbI7KuCzP8QTt4yvqilP2laekDWfUrReyV1/ImHrC+h9bIn+7cm+x4jDAbXAR0UrMBG7IHCt+02Gw5raO+rxi16Ukbdc1ZfkF6aOD1vf3i9MOORcclJcdlt4/pL63LfaVmVsnHLh4q78LcBUEKkFXqOmhrL1/qMFZW5lUXHUh3XvweumnUVm7LxXtvOBYd8Y+/WDKz7Ye/8WmPWWVZcAUppcgU0GmjxtebmgEOTFVKCujKIcSK8UOqpdw6uv3tyg1YlKJ71Ri9Z7LwqZzZUtOycvPVG+LtO+8KC86XPCnHdH/tvjMJ7FJ91Czjn1BU9SZQ6cNza3N2fmVMWnVF1KqD1x1bznjCj/g/XCX/IstWT/eeOUPO04mqkpt4M7R/OL1McXbYssPJNg+S3LvTK3fluz7OLZs7eWyxSeKJ+5JfXtd7OsrL4VHRPX0NyLUUtvluVqsXsquP5nVtDtB23Y2b+nBnD9/nPe9jZkvL7z6H8sOJJbmUN6OdTcKNeeXqh9fyJ138Py0rbuEKgGgERGRQSVjGqBsHixipKFvsD4mI3Pj8eS/bL7yp3XHve0tQOtZsIxwxRjJA7HMsEiJQKmdUZERZbivtCRtj5BzrKriCjXrWhuyfY7LLZXX/X1lDKuARI5FTgROBEpEjgXADkYclDgIcWAmjJjJBIM6dOZA5L+e2v/V/k4H5r9ypXxR2IxjlRHlC7qc/7JuzH8aJiKiI3q5MscymDILicSQsCFR6uTMbVC3nzgHTLXfUAexO0ArEaviUAPMRw2FhwQwxS8UXkRAIjyobCpf+Lj/DVcyxw6TFFFwd/XUxuepn0Z51ke1/2Wv+0crit9ZZfv2guIfLrH/n41Z/2d3ydfWqk8uznj6w/1rTsQMQEsIfIjUECqAoWCkDvHqm2bPuRzb1iuepVGtfzjoen1V9vPhac/NT39hdtq3F2a9s67g5S3e55eXPzYz/tm5p6w19QCdEKoC3YNxT2v33fwS3/n4qp1RN+acbHpvt/WdnZk/+iTv3Y8d//ax/Pb2oqcXnx/3l/X7464j0w3IhpBsIo0jmZsCwQohMscVnKRTkslIEaPWIb0lX6k5muLccKlt2oGWP2xTfrqi8M0lxd9cJf9gU/m/7/C+ucX7zOryMdOTv7vquHKrFkOHSXxDZsUQ8WSXlR+86NlzvW/huZY/7bX+ZEP2q/PTX5pV8pW5pY/NSh7z4WcLLqUltbV+a+mO725Mfm+X7YPd1g+OaL86XfWLM3W/OqR9a4/t5fUlXw5PHj07yTL5/Asz1+dWC3dhIKIkf/1135ZY/7RTN36x2/mDpblvLc54fll6WHiKZVb+mN/sXrL/5KDexem9po7mo0mOxReVn+5I+vbMXVF52QxuE+7GWMWGixkyoLregbr0kqz90QXLzmjvrs97afKRRLGGsw5uWk1UZNISRv5GtJxjiQQFj+309VNLO92JtWWXm53J3bV5rUr8vfqsNl8iDihgusHUwPy86YTFEa4IcWDqQMxhcrvJ7TrYQ2AfBpvJHP/0T86/IEDG/5GaOsMyG6lUYYlhacTB8P+cU/9f5FeUiIxJjEgMK4A1ZqoEa4z77mO1w18htSXluS+nyZeu2U5H2yKSnJdzaxNszanVtwr6h2WGvYCcTHdwJAASwHSAaQfTDtgBeIQuFZATTOc/81cO4A6dNKXalY2R0oyTVf+2zfHivITnZpz92szjr8048eb0s2+ERz097/roOXJYeMX4SZcm7bl+F7qDUIdJHaUCN1SO3QZvVdrbNpwvmXPK8/b64mcXxr2yKvYHG6J+vPH8TzZc/NmmyDdWnR69OGXUvMKwmQWjpp3OcMscagA5gGpdvR1Xc2v2RdWtOdH00ae1r85P/tK0Q0/O3/fMojNPL0x9ZFbB+DlF4+bljZ14etWpOEI7OHcaRA0SmeMKQFaGFII1QALHZcgso9jBocbX3rbzknPeqcrffFr52pLsr8059frsQ6/MPvjCrIPfWHz0ufkxjy3KtywutEzPfnXRabmtGWgPDXkRsYXAfSYlefFRbeLhzrc32J4Jv/Tk3INPzd7/6EfHvjTx4pNTT788ff9lq7vJPzzrwIWXJ+9/9aNj35t28lvzLj+3Iu3JtQVPL81+aHHWuKnxT0+L/NLks89POrzoyOkOf+1N3PlJUvaUCOcfDjR+a53jpYUFz0+Mfm7ioSdm7Bsz5+i4mQffXrgnUyqjrMk02n3tbeGn839+UH5ts/XZD04cTMpjcJNAqUnyGXYDaxkYaMsV1XM50roozy93Sc+F5zwx8+I5ax1hXWBaiVGAcTHDAsMSww9+cY6dAzcL7Jn7O7Xrtvh9fZXZRdGftAqxDSWRtNvhyDx+u7UQaCPQWqBeQNpfsx1T5obEDIkZEkECQcJInEWwwNA/X1ukRGBEoJ/bA8iJxLDAicjJgwyIPXgQOBa/kKcpgKS/v0/kn74lwzIKOTh1ElNhpgrEE6Ke2jv5MfLJ3Vlbd2Ru2Z+950je0RNlERGO86eECyft584J5yKtp7LUS9UdWYMhGbiPY5nodjAdgOzMqOCmHZDwgCvzH3Il/61GtghIDaKew8m2331S+J0N+U/MPDsvtiLv9t2iW9XCLZ/S03CtpufrKxIs00stC8pGT4ye/FnKbd4V4jWYVBEqMFMF3c1pt8PbOGVr8r+tzPzKzKgfb7lc1N3bErrdMlDZE6jrCN3ZUlhqmX3EMjvVMidv1KwzqVU2ChKieYQ5yjzS6ojy6cdqf75J+MaM2O8uPb8hJf+iy3atpnJvads3V2ZZJidZZueETYhefiYH0TvIVENEC3GJkxJApQxJDLvB1LjhxkYNRrWId+Y6m2fukX68ufhL06/8aFfy1caO8nudpTeqrV2VjnudE08khU0+Grbw2ujZ6W+Gn1LragDfhmE3x44hVrM7Ovl3OxyvL/M9PDXx+1tiPi0UL8j2cyVlkcX2ZFmtvNnqN5pNVHM32FFeXZlh96aWNaw8U/TY9LNhc+PGzr46ftbpORft0VLjNclrbWq8rzcDqbl/v3ndyZjvr018ZXXOozMvfG/TtcMFvkib9bQ174A1P9Jt9fVWB5HbCJVxXunuqPvzZ+lfX1/0cHjFYx9FH0kTAboYzWW4AHCdGex2eZpOplZvjfJNPOj7+rLisOlJD8+9eNJRjeAmD5Uzw0qRyLBEDJEihSGNmU5g1YO3S7OiNw81FZRc2dVUGNmQf9qXdqStLCrQXJoWuaOrvoDhpts3SgZulwFxcaRxU2WGypELkJuHVAiq3NB4SObDEoRUHtJY6IvFhgcnNTdFjh74HMAqIQIybeQ/uSISRYIRrADuZFjGhsCZRLCDYgdnIsMOatoBSWCOKPUrgMT/MVc0pKKATHVnyC8CVPcHxBzXpf2Z2zZmb9lQ8vEm6579QsRx6UqEM+5CVdqlusyohqzYmowYd0KcEh1XfjpPimzqytexk1IX0QWq25hZwQ0bmA5AEiDl8wsW/mHiOBIuqoBUMH33A7c2Xyh+e33+E3PjH550KNJbS2DAhBoOMgdvk373rRURlslJlvDM0ZMvTf302h3WjMFlItVkVo5lbigAbUU+14/XRb+wKOnRycc/PBrXByEDGgAk4AKHrlPlhY9MPzJmesromenjZp1N9QgAis5LMfOcTsr+2easV7aWPbng+nPTj0QKlTr0Y6hDcKNp8P57a6PHT7oyanaG5aMrKy4WD+M7BHuCTNbBzkkJoBKOBEbcgJ1c93Gj0cQ1QWi77vD9fHX+NxYmPjz17ORzab0wqEMtg3oGlRRur76aNGrKIcv8qFFz4t9ceFhplgG6QBcIsd/hjRsvpPxwVd7zC5SxUyJ/c/BsC/hDcANBHUAzQB3wGmY4iG4lQQWglUMXAE/zto354KhlfoJl7tmnph2NEhsZEB1aGfgAJDA99wZuzTuc/OLya19aEjdu2um/HIntA4zhNoXbGG5hqMY0H2gBQnaTWpV2968+iXt2edaY2YVjJ0QdzRA4dHJaAkQ0SafodZ9L1NZHNsw5VP29lWWPzE2yzI0ZN/9IhOYOQQdgkekaGFXMVJAhYaQy6uHUy0m1GXCVJX/WLMQ0lUZlHFwWqsoou7jJFr2zy53uLL1qzTmv2a/UyLHleUeaGhIoUilWCFFMrJlIY4bGQhoxXIB8EHQzv5uGKplZ+Xn484ArojuYKXKqUCwRLCNT1PUKSmVMRIIFigQUchCkUuwM+YU7XXlDfRWGIXKmYiQi3U6xTEzxb879f12X8wtcKWC60ZDEaGVnwBZtO7QlZd367M3ryj9Zbd+3QTq033kpwpN0qTYnrqUsrcOR3SUVdIkFbdbC5uJsX3qKfC3VEak1pQwhj4k1pDsAS9wU/glXDzLILzguovWGOhefyXtxWfbYGSmPfHgkVnJx6GKGCP5SwK4b91t/suqz8VOjw+bHjZ58etruyD5az0DBpmCyUkokhqwYKuNr5K9tujx2WXLYjIj3D0ffgz6TVTLTAYYE0BNdWPrizLOPTcsaNz33oWmXsz1uAB+HyqDRsv5E0rMzY8atTBw198KLCw4VtLYiaMFmHhB7T29L+O7rX5919fHZyZYJF1ZczA2SboqdOlUNLnFSDmYFRzIjHkAaNTVsaiYtC4AaZbV/f3HW83Ozxk08NS3i8iC0MNMKhkKx04Sbqy9nj5kRaVmUbpmb/NriQ0KHyKFN52UhKLtNmtaeSf3uytznFjvGzbnwm0Nna4y7GDowr2RQg8HLoYb6bdxfQQ3BwDYMIoNb8VrT2EnnLAvSLOGRX552MrKiCsPNEC/BkAk0C4yq7iH/1FOOp9cVjF+bMXbKqQ8OJHRyA7MBjPsw3GfgA2oFfxENCoy7xWbveztjn1uWOWZe5uiJp/anlxHWw4mbQpPSXLPvesWq864/7pPeXJj87OzkMTPiw+ZcGzdr32lVMaAVkMh1F+g1yJQIVkxd4sQzdKe8Srnaf6O03hadfXYz7bRXnNmkXFpXemKBL/HjjvJLNSWXL+5b2iReR7ccYt7h1qbrwCXKBACNgYKZyMFNqRNRT8hwYuSlyEd1LyDv3zkrhmRgbmSI2BA5VRiVGZUxEjGSCFFQSOLYTZHnbldRtRKtll2osl/mqCrQbw/6JWK4GHaj0EiJW/m8zm77H9cDqamikMJ4VXvAeqJ0z/KEZesLt68p2rW6bPdm++G9zvNnvAmxNfnZrYK1y+u61VBzr7W6r9l9p0bu9to71YKm8kQt6WrpGVtD+jCvIcyDjX+Fq7+PAzlx3EGd0yNyHl+SOXpu5mMTT8ULlQA9EFRgUACzuWuw49dbjj02N9kyPzlsWuSkvVf7ST3nEjfsmJZQLDNsx1B/tbbqmU0plmW5lllR7x+O6+WDmNZwU2VGNYZATLH68uLrj8wpDJtZMHpGdIbbBVBHiBeRjogsYfyHxy1zY8Jmx3551sUtMRV3zPuYtwD03Bz0b7kiv7k65eF5Vy0TT6y4lBaibYwoCGuIahzZQXdww0mRlyOFIZVgmUB+COwXrNZvhmc9PKfAMuH8lNMxw3CTD7sgUMWMKgP618aUj1sQb1mRZZmX8dqi40KbyqFrmIvDoPUZQxtPSz9Y73p+TcP48IJvrE+ac750fUTyptMJa88l7IpPs7V4Me4G3WtSJcTsiJYDtKe4G5+cdcWyMN8yP+GpGScvWF0Uug1agXkJJ0VgursD/unnlOe32p/eUjx+YcLX1ySERxavP5+68Vza2rNZBzPybfVOE3VQ3QfgczXX/v6TpOdX5IwJTw6bfnh/rg0zPyP9zsaqnVfLZp70vrup8MXwi2+vT3h06sXxc9LCZsY+PvvoedGFoR2wQE2ZYQ9CAkYCQQrw6hs1qWlXtpanHMq7uCP50MpO61Xn5Y/tR2a1JW7szNzTknm4KvWoO+2U2eZoLrrUJl5CfUWDTdfu1F/orjze13BO74kzetMAVwCVhnUxiFSDehBxU/yFLAOLgEWKJIoUMyRwqvXfK7jVlWGEHASr2FQJclLkBlTV05TntV0ZumGzJh9Vc841yPFSwbnS9KNuayQNeajpATSi8y5TIgL9n3PFsGYwdw+WI6yfLYxfsrxw85KS7Wsq9mwuP7i34lSEeDnOm17YZNduVjfcbbvZ19N/v7etq7nlVkttT1Nlb7NwqyqnoSLRlXTdEVV5szjIfYap0ge51n/D1RfqFlgE5ABsv8dvTTiTO2ZZ5uhFGY9NORQnOwDqOS3lZhmBmrbhm7/bfeWJZaWWhQWjZyRN2Zvcj1qAKRASGC5jpgtCEofWlKq2r67OG72gKGxq5MSDV4b4LU5lQGWYaH4YjLJ5v7EhcdySTMv8hLDZxzJrBAAXNiuAejw3W97ZfN4yOdoyPfvRadnfWRS/82pRdLGQJjdFlXXPPlv76qbiMYtjLZMProyK12kjYJkgF8FuMAQISUx3E1TJsEJNDzN8DJcjcF20aS+HF4yZV26ZfHXymaRB6CFBFwRUFrIR6NmeaH1yScKo5emWWalvzj/iapSB38VGNWbeIbN9w5nUt7ekPLXZOnpZjmVu7PiZVx6ZcOHRGUmjpseOnhrxzoqjzqYGgFo/KdeZDNgD0F5Q7Xll2alHFmeMnZn29MzDkVYZ4A41NYpFblYAEnuHu5adyXxrU/bLa4oeWZ5tCU8OmxY1fuq5R2ZdCpt+edSEc99fdqy2t8vklYSI1S2N7+/OfXlj+ePrMsYuPHygSKYAnsbuLafT/7i77OurhFEzIn91NGm32vnUrBMPTU0Jm5L69NSLlysaGO8GXEFICeY2ZNqx6eDEiUOuvq6y8oyjt2vy2m1xCXuXXNs+o/DQ0pvJ2/oyd9yI2zJYclaXEnizzawrsZ5aL59flfXpn1I2/Lho7Q9Kl79ZuuJN2+Z38rf9e9HhP1dlbdRvpQNRCNYo1RASgaiAFSAyEAmwRLGEkcCIikOiJpyRbCerfZf7eksY85ohJ/CG/o4yLffs/abSnEsfR+1Zomae6/LkdTlz7InHyhIPsuFKavg4cjKsUiITKlJurR3817jifzXNhMr0livzkxfPz1m9sHDjkpId6637Npcd2mc9G+1KyqkvEbpc9f2t3YM9/YH+4aB/aLB/KDDQHxzoDNyu6W9Xb1blVhfFKPFXbOduBGTMq5ghclNgWKRY5kgDU/s89ntQhedYZlhjyMmQyrDIiZUj+z16b+rZvMeXZY+dm/zEpL3xoo1DHaeljBSbUHkj0DHxQPyzK8oti0tHz4yZ8ll8L62mvIKbdoYE0KshJAM0pvvqX1uTMnZBatiUExMPnx/kHZRbOc1D3DoI3Rdk+ZWt8eOXp1vmx4yauyelthxA5aycGvkmNBZ21v7u06tfmXL4xTkxb6/Lf3dL5l+O5E86WvyXg8r3tstfWl5sWZBjmXhy5aUEndYDdhCsUOQCXYagyvRKjH2UOBh2GUEXMe0UfFdKpFcX5YxdUGCZED3zdIofmhgp4EY2R1kUPAdTyl5blvXQ4izLzPg35h5x1XmAdkDAC0ZN0GhcfebSixvPjd2QYVmWNnpOzJgpl0ZNvmaZkmaZkWj54OhLsz4urdMAXCYUhnAZ1SWA1pIa77dWn39sWfbYWWnPzDgZaXUSuIWwg9ISRgo4rRgYblh5Ov6bq9JfWmwfv6jAEp5lmZRomRxnmXndMjvJMjnuK9P2CjfqDXBS7lKaa97fl/39rerrW4Tnl0QdEWvt9/tmH4/5903xLyzIsEyM+c6uRFtv37XmjifmHBg7K3HUjOQvTz57tbSeszucKAap0KEcm3aKREZUHJQ4q2ypTsy4vG2gLrfbHqNEfxKQEgPlkTfTDtzNO46kK0OlZ4bLzzZf3RAz463YD75SOvfV6jXfa136Rkf411oXvFg7/wV57guls19InP18+sYfVaZtCN3LB6xyUwJTACIDqBwkAAlAJkwyTYWgKp8Qc7M270ZjRkX+UaZ7uOHjQW+jNarTca0y78ypjZM7pZSbcpovJ0pNjrDFHkw4te5mUw7QKoacIx1tRkTGKmr/7h7U/1eu/ipd7bodcmzP3zg5LXx63srwwg0r87ZtKNmz1XrsgBx1zZNW2GT33GvoCNy8G+zzG/6gOTwcHA4M+wlgP/W3D9yovV1fXGeLq845Zj1f1JCCeA03FcAyppJJZYpHOtkKYBHwSAleYEQmxEWwmxAXoQLlpZTYbpt3F1zI++ry3MdmpH158sHrkgfDTWaInNkprb5z70b44ZSXVmaFLSmzTLs86bPoPtAwFHAiYOShehWE3AA3Un11b2yOG7fkumX6kQ+PXOmFOwhUxsowc/ih64KqfWtT4jOL8kfPShk360BqrQpQR0wZGwWArQgaW/WbadX14RfL3lyd/Nra4m9uKH15Rd5X5qc/szRjzLyEsNkZlkmXVkamhVgDpxWY2DFRIaRB0MWMKkzchJZS5giYAiZlwNWEEttry1LCFqVZpsTMPpkTgG4gFYBKgZVjUE+lyt9d4Ri7pNgyO+VrC85aG+sBqrgu8lB9MNSz/ELSE2uTLKsKLOEJz8y5/PaKmO+vvfrGssjvrLnwk+0RRwqK76FmRu0IXDCTHwAAIABJREFUFSAoZcQK0J5f0/Ta6oTxK8osc9OfmX7xQkWlCZ0hVo6hjJEyjsW+YGv4mYynl+c8HC6Nn5379PzEH65K/tGS0z9acer76y/9fMfVAxmFPcOtCJVzcJc3KR/tT/nlFvUnG3zvrCufk+J871z8l5cdfXxO9OMTr3xrydmM1i4OeoLX88is3ZbwOMuc2Gcmf3a9zMXZbUBVOnYa4BgpsjMsUypTJjGq9rRmlid/qqUcDHgyQt6cgDN7UE7pzIvwXliRv+anOfNeLZr9vG3WV5pXvN6z7ts9a966t/7t/o3f7t/wrd51r99d983b699oXPZq2cznr054ruLQ5Na8/R25+2tj1qmRy6Xolb7sLV3ew70dF7lZxKiKUNWtdoct57K/w+rMiqizXTZ7Kqpyj1Um72vKOepJ3t+rJHqSj8vXDtxS0vAN8Z4vy5F59EZrDmOVDDkZVjmWAYtArHUD/6K/wiNT2zJAVXn91dnXZk/NWzYxe+nC4k0rCreuL9uz3XH8iPNKXHVmWatUebe5M3C7NzgQMIK6aSCEhvyDg8H7A3r/jftdNbfrKm7I12oyz7mvXio7Pqg7maECVjCVEZUpVj5vRPy14c2wQvHInIhCiYPSCsKtN83OFTF5r63Lfmx24tOT918VvRz6cUgC7ACzcuD2vXVnM97anvjwEtuYD3Nm7cwYoj4gNgi5mO5mhgMCEqCeYm/HT3bkPL0kddyk45MOxA7wfso8nFRQag3CrSi58XtrUr82J/fJqclPTDmU6a0EaKdGA9cl8NuR6Q5CS6M5tDRW+vLCxIfn542flfXo5Ku/PWB/Y23M6MlHx8+JsUy4uOxSdpC1UOrQmWhSDQwNQho3vIQ4GS0NsYogyASVAXOmqt43N+WPW5UfNuv6tGPZwzBIDQ8gBYjEoe5KpucnG4VH15Ra5qR/dVFESXslhWpMbBx5gnr36nMZz63KHrMkb9SUk7/eFlvaer/y9p3au12NA509qMeAW0A8PFRGsGSaCsMqQFthneetNWefWpY1fnrKV6ZGRJVrHLoIljh2QtAJQd/9QNfCc0lPrLo+amHGQ9Mif/1pvNw7VNfbWHevsvJeVU+gmkItNVQSKgXuU1q80/cl/n5H6b9tLv/mhvLHV8VYFlx8aE7sk1OuvvzhoXRnwxDc4bwz06M9NfMzy/x0y9zkp6cevl6hcd4OhkJMmTGRmyKYI9tTCiEKQjJQnzEglSft6xTj9caSUF0Wbc68lfpx7MSvp/3+SesHTzXO/1r36jf7dr57b/dPBo7+JnB2avDcHHxhFjs/jUZ8hI+/P/jZ72vXv5M/99WMBW8Vbfi5Z/cHzZv/3Lbp/dYNf6xc+TNxyXfta7/rOvGn2/IBhgTd9BYUnu2tL+qvzi+O/tQWv/uucCXkS/XG7y09vc4Vu7ct/wKqKbolp9gTDknpR4duVVDsNZGTI41hlaP/FVdAFIO4L5bsnXJ9zuTilRPyl4aXblxRuHVD2Z4d4omj7qtxdVnlbVL1neZO/+17wb4hfTigB4f1UMgM9vl7O/u7Wvtv1PY1Ft1wXKhKOeW9cr78WGN3HtBKQF/kSn2QZZkjuZbCH4y3SJ+3umXGtZuhrk/SK366p+T5xYkvztodr0kMuolRQY08IMLQwO1dMdk/3Zfw7FLr43+pmL/NPkTqAYsQdHJdZmYJhEqBNIv1re8fKH55ReZjE05O/ixmgN0ntJpjG8flJnRekWq/szzhxZnZT05NeXLqoUy3G6ANzEama6D7KNxs7+v8JCH/zTWXn1qeOHZ+dNjEfZMi0lJvDP1005mHPjo6ZnqC5YOo5ZcKAuwGpnKQiTqXAYlgSNzUCNEYrdBpBWY+HnIT3JzqavzNQeVrm/LHTju5ODJnCPoQlhiygSkC1KYWKxP2lry8LX3cnLhXFx8t7agk0EiRDbBoGm3rz2Z8dVneI+EF4ydFTPr4bC8eAGgH8AHTgDk5d/JAEQQqGK4zQy0c1wDUF9Y43lp+4MuLEr80JfGlKSeulisA3Qw7uV4FQzUQqO4P3Jh3Ifbx9ZdGrUp4eOqZibuvDUEIoA2gEaAJqA0NZ+BBK4RqOerxdvR8+PHVn2xPe2Nr2sOL0ixL08LCc8dOSX3x/ZOxxT5EbzJdBt6Q59aenXXKsqDEMjfnienHoh0yhQYwbUwXAKkwslmIZUpUQjQTqwg5gVR1VqU2W6Og0wr1Cfcyt9V99kHp1K/WzX3t7oofBDb/n+FPfxM6NcmIWWSkrTVy95n5EazgBOQe5Cm7WNxGM3pZ35lZfefn3r+ypC962VDsquHoZeTySji7GA5Ow9t/e2/xW95pz1Usfd15cSbcL5bLTt2uy0O35EBzaVH0zn5XfNCb2mu/Vpd82HXlE8ObYY3cfnHrNHv8PinrSEXuYSPoRMg1cjkdH+kJEdv/kCum9Q1Lu+LXTEtb/IfcRdOsa+cUrV5RsGVj+Z7t4vEjritxdZllrQ7f3YYOf/ftwN3+0P3+0OD94YDfGL4zeLdz8GbTwA2125PdVna+LvWQK/JE8QGlKhagBpCGiYyoRB/02p1gusB0j2wBAZYf3ISHJEAeQDUAd27d6d8fr/xpn/LKwuR3111U+voI3ANoAFAB6nv50LZM4ReHc55dmTlucuL0/fYhGGTgo8hlEBWDAKABdBW1NPzys7RnV157aNr+iUeieqHP5LUM2cGsoNB4WbS+vOzSo3Myx8xOGT9rX1alFcDLghJDEoEbvns3j6W5PzhY8tW12Y8sumqZsP23B047h+64em//avXxJyZdtUwtsEyIX36hJEB7ENWCXNJBBFoBqIIjhWIXxwIz7OCvheAdbA5eLfbNOKx8f3Pc03P2nFbrA0BNaGdQA1AP0JUmumYcyX17c8yXZl/+1uJj0u07AAYLVYIhB43WFWcynl5SNGqhY9S05D/tS6jU73ex1juocpg2B/R6E3oA6sAvM6PGMBs4rwZozKqSvr7o6PgFGWOnZb8w7cyVChWgi2CF61Xgb4Thljv+7unn4satuWJZkTF2xrk/Hohq53f9uHnIrLuLPH1UYFAOxEH9MucNSkf7b3dkvbQy7qEVMWHzM8LmF46ZmfbkpMi9SSqCfhayQqAQoDbP63tm9lVLuGKZW/rIjBMXZBFBHbAyagigu0EXuClSpFCiIeoyiDNkKHpANe7Znen7G/OOlKz/cencr8vzXule/27flp/6d/7a3PsRnFsACetZ9i5cuB+VnTessWbFNVwWhfJPmhn7zYRdkL4H8vaRrE/0tI8Dadv6UtcOZmwMJK1h0Yv4kQn6hh+3zHi+ev6L+QteqolfXBq3erClMNRazm4qjdZr7RWXA+5U3ZN+33G9Jf14xoFFzsR9d9xJtMfW5oqtyD7o77UB9Ywc95/LD9r/OVccyezz8Sfgrs4B24bYFR+mhP+2cMmkirWzCtesLN62rmL3FvHoAdelq9UpeY1lcrentq+pfbCre7CnZ+hOz+C9rsHbrf2dDQNtzlvVJS32uJrUiJrru9VTe3N2lTujgFVypKEHXEnclEf65WB4ue7lpsZNiWM7Qw5myMzwDt9vbKipSy9t3XjW/cvN4tcW5L61ImFDknA0r/C6UJzprSis0654aqddcrz9sfDoqoTR889/e8Plz/LTnD1OP28e4o0d/qqSupIEr7wqvfwbO+NHL4q2TN73p0PneyGgm5XYsDNkA/CdK014fulZy9wcy/zcsLnHkisLAawQKgbmq+pvW5tZ8vuDJd/dVPzEogzLhMM//ThKHhhCgKpuNv1s1eGxE65YZpVbPopdE1lokJsEuwJEDnIHZyWASzmSKHZxU4WQxPsbe5q6RGf9p9GeifvUt1ZdeX5BxIzLpXsKC8+Xl6Q6K/KrxMzqyk9S1N/uLvjGqvjH5iQ9O/PiyqjMYndVcLgdiPM+aZt5LH7snPyw8Jqw2dKXl6S9dyzjg/PXp5yJX3AidcFn13ZcTa/trOGoKTSsGYaThGQOt+I195fmnA2bXxg2u/DZWWcvVagMOk3TTrBGdTeYTd3Dd/54OC5sYaJloXXUvILnViS9fzx/xtG06acypkbmzjmftT06vqm7Eps1AO2lDd3f2VAwek5SWHjm2CXWUVPSx/3l0KZ48S7zE/AyXMjMQgINmb7Kp2ZEhc2WLDOKH51x8rToCEAdNq3UcBPdMzJ5RE2ZMY+JXJh4KHaB6YJBR9wn719e/E7xzJfrFn3zzoZ3Qnt/Ezj458Hjk4bOzAteXhm8tjGU+AnLPWYUnjMqrhBbNCo+R4pOk/wTtPAELzvDSiNw8Umj4NRQ5v7+1M39aZsH0jbpSWvJ1fmBQ+/1bv2BM/y5rAXPXF/9esrRD/2N+eYN0ewQ/TVFNyuu98rJwcrskDerz3HNef3THuGKknGg4Pp2a96h3ltFyHTykbHPv4rYCv+cq5GSPB+ZquKe5v7yVVeXvp8S/vuSFe8Xr5xTvG5F8ba15Z9sFg7vdZ6P9Mal1eYVtwlSj7eyt6Gut6W5t62ht636XpP7bq3jpiu/2ZrekH9avfSZ69w24eDHudtLXFHAfBRraERMF0vMlEbumwDDy0KVYDiZbme4lGAHJ5W6XiW6bPsvZc0/I71/2PXqqtJH55eMm5Y5emLckzOiX1+W+O7mgv/YVfzDTWlvLMt9ep4yKjxp9OLLYTMPP/TB2j9uPtHYf/eWeffTq2kTP035+bbCr60semhx4bi5hQ9NOjP1WGwfNymqZNRhGuUAvkuliY9MOWSZWWgJt46aeymlTgSQWEgwjBubYzNeWH/+6bXXn1oUN3ZCxL9viha6hxFgRnrabzW8t2b/uOmXRs8vsUw4t+zUNYLbaFDRiTPIRE7KAJdyJFLs4qYTiNp+QzsVm7v6Qs5Hh6t/sEV9ekncQ3OSRs2Ie2j2ia/Pv/bumpT/2Jb9wx2lb6yveGZJwbhFqaNmFT40u2D0xB2vT1+fq5RyqOlnTb/fcWTsjMSwudro+ZJlToZlxkXLvIuWOUmjp2Y8NPH66D9sW3DoxJ3hGsp8FNt5oAygK1HyjJl4LGxxQdi8zOdnnYq2yQjqKLMNozJMBGCVncHu93ZdDJt67aG54uh5FWGzckZPSH9oUtboGUWWuTbLpIKH/nhmycFTId7EoSvNV//UiljLzNRx0/Mempr++J+OLD8dc0O/ZYAPMdswc4RAM1hjVpXn2WlHxszIGDUj6Ymp+yOspf28mmInGvZSVEmxwgyJUzfCTtNwcdMLQTXYmaNcW3Fp3jcTp7zYOP/bd5d+37/1pyxiIold2BsT3hOz9G7MmsG4HUbKQZ51kheeIcUnefEJnHs4kLaflpzlZWeg4iIvj2LlV2jJFZQdgZM/CSZtH0jZcT9lczBpmXF5knHot01r3pJWvJYy86UTc97wZUfQHrfZobAWe7Ay/46YcktMxC1lvL1UiN1xedekZjWqtysPmyqAj5gq1f92A+Nfmbv9G67A295vW3xx/sT0pb/NXfJhwYp5+WuXF2xdU/LxBtvBT5SI084r0b6kxIa83PaK0k7J1uUUuly2Lmdph5zbZktpLIyuSj/njj0gRuyUjq2z7t6WtaXUF82pj2ENEZlQkWGBGwJFMiAVDC/XK8HQgNg4KzBwOWa1AdoZV1g68Wjedz+reGFzZti8GMuMJMuURMvklLBJSWMnZ42elm+ZnvXQhMin37/68O/SR0+NDlt43bI4YfT0ay/9JUJp9fdyY8rGyy/95eqzEwsfn2gd81HR2D/GvTTh0DVrlc79BCmclWNiA6hNrsh66oPdj8/MtHxw/YVlV+S7jcA9JFTv99+dtPOcZeKhMbPPjv5g349Xny5t6CDsLkc+oJ6hUNPUnZ9ZfrVtzJS4se9vP5QcB9CB/Q5TdyKsMWwHs2LEX4HpZOCraJEmnUz+WYTtla2+h2fnhs08Z5kSY5mca5mYPvqDosc/Khg/scAypcwyOdcyOdEyI8YyrXDsYsGyONLy5y3HCgsQtJrQvPTUqdF/3m756MK4WdFhk09YpkdYZkVbZqZbpmdYpsZY/rBz7v7jvaF6DG5/KB9IBfAGobHhpZkHLB+dsnx09JXJu4SWGgwyhnydVWAkAHH5Seeik1Gjfr314T9Gjpp6wTLjxOhJZ0ZPjLJMSbDMyLRMzbb8ee+0vduHwYO4KPWo31hxYPQHJ56ZcPVLv98/bcfJroEqAC82CgkI96lzAHkJbfTcavrWnK2j39/x6NTdL0xYnlOtIWinxG2GnAS5EBKwKTLiwthp+CW58FjRlfXRa3++55dj0qY/U7n05RuzX+me/c3e9e/iM1NI0oq++CXd1xbejV01nLCVJO2GxH2QuJNcX80SN5KUHfdjt4ayDpi5h2lhBCm5iIujQvmX9NQTPO7ToaRdt9J33U7b5k9YaZyfAvv+HFrz7/5V71TPeD1pyrdqsiP0FiHU5OCdCm2XSKuDd4r+uvwW4XLyhRXddQmAnUBcZkjAugjY+ddp+v8dV5x57g5rW+LWTEhe/LucJR/lrZibu2Zp3ubVRbvWle/d6jhyUD5zSrt8oTLuWl1aQkNOckNeWmNhUn1+bG1WVHXqGd/1w2rUXjHiY/HQBse+VWU7t2ZtdjQkMlpJsNMkMqEiRwI37BTbAclg+LheBYbGcQXjhTqzBWjdfeg7dD3v5dWxD69JGxce8dX1F9/dn/LT7Zfe2x71y62X3tse84udCf+xK+ZXO4//ZWvE79fFv7vt2rj50ZaF2WFTrr05PdLZdAvDvTzBPWdv3Dv/D23v/SXVdebrz4wn3K/HaWzP2B4n2ZZtjWxrbMtWsCQjS7ICQkKRILJQAgSILIIAIUDknKEbaKCbjnROlevEil3VoULnSOfuSufsvPf9oaUZjeeu+113xrPW+QOqatVzdnjf9/m8dfQXC4//aunJlzdfu2H1pMAoxs0E1nNspVSjNNQ73rLiyLVfztr1m6WH9teo47hRmPWUtVEwUOxUHt94/OfzP5q1/YzcFhOim1MLQUUGqMiI5iLV9vSGAz+cu2vWgbMtIyGKFJJ2YRjCMMChKoCTI5lgH4deKmIlzf6frMv+4nvlfz2/+ltLbvxu85kHNl98YMuNRzbn/HFD/jPrsx9bf/mBzQW/3XL9/s1Zv3s/5ztLCv/6tZt/9VbWXzx36EC1C4s2IVqUTnVl1uVnd515bMPHz2049PS6k7/fmP3Q5pw/bLvw7I6Tm85c97X4GI4DEkoTL4AOTuQU7N51reQ3b+26741th25WjaNOSKohL4fExZGHpCTGYlpHYM2ZnFmbTz+27uLD6y89ufbE0+uOT9t04cGtN578qHxVVqW3K4RhC4aNadx6tOTGfUu2Pbh495qLN4MjfiECBFiF4eYokDE0CBWKG8ZA58GiGw8sX/6r15fuvJI1BAYM0IihDoFMoBshB8UKhBql/p5Y4b71T6185pvbpv2vmy9/VVrwj95Zn2+e943Iou/1rPqFuX+6uDjfPD1r4OBzEyfm0Etviyur+cUV+OQCdHJu8uiciVML4I11iWvrJ69tNAs/RCX7cOkhWHwQ5n2Eb24eL9zUX7J5tGA9vLaMH36OrX5QrLwPL//X1nl39h9dINrtMC6RNg3FXKBV5v2+ieZqX81pn+PkxHC14B4I3Bi4CZQIlDn4T4rc/1euGPWarPFo7e7pl+c/Vf7Oc+XL5pWveqt0/bvVm1fX71xn37vDdXiP+9h+7fQx/6VTvqtnfdcv+PNOe68f07L3qxd2qae2uA+vt360yblzhX3LMsumrRWbg31VQjRh7IVEneJKQAclFo4lARq4GRZQZciGeY0p3EkWHRfJVYeufeGlk38x+8oXZu5Yfa0iAmBPeqAv3d6daujJBHvMUJfpbTf0jmRTLzCKervuWH3xL2Zd/7s5Z3766g4pFOCsRYhIvxlsHmuIjIZaxoJDRpsQzQLbkXGLszqSsVESTBuKScIj6YHurpbewWiaRRgp52bxJAkj2ERoa9dkW6gv3DvRSGiITNbSVBlCdSb2jJihBO3qSUaahhqbMyMZFmWZKmZK0AxhEOZTp3MkUxIQyMt5X67W/LVZp/927s0vvXDt+W05kXR/O+hqBdFuIzyUiI9N6oMJT3empRM0doJYmzm+4OPqL8888oXXznz+D+culjYK0cehborIiOjuAz0DE7HxidjweE93cqQ73TeUjiTSTZS3C9JkTOoZEMUkBk0Jm1WcqgmzrW2os6u7zWQJiIIIlENcR6CHG0GSVDHUTN40KbqHQXvb5FBHcmgk5R9PuQYzgS6jbcBszIgWQYI8LWPkQ6achg2Rkdb4RE83750UEialLGUVE2E2EaOGLnAdMhwEtyRoT3isITzYlICDptlmpgIUqti0CmLn1M2QYhoKJj5s6KC3wn/h7ZLF/2Kb/Y26p/6ycfaXGhd+vWHRP8aX/Whk82/x3sfNnY90r/r50Pv3Zw48A068OH7oqds7n2hf+/vYuofHj8wCV5YnspeNXngreXmVkbOW5m4UNzeLa+vZ5VXmleXj11ZOXFuBshbQQ9Ph6t8m1/4mtvbnrg33TCh7eafDiLrMiERicrLJ2Wy5LpedbA8VIlNHSDNNO4JOCF0EuTFwEuji+P+dK44+8XgJpHCkctFSHch68fzcR8vffLxuxbOVy+eXr15ZvmFd1ebVlg/WunZude//SDq6Xz5+SDl5QD21TzvzkXZqu3Z8m3R4m2P/FuvH71l2LbPvWG7ZuuLWmoM127tTTswDiGqIKITIUy5fBt0CTWUz6wLJBNoIUxFtSIMwEKNr953826d3f+6lo1+cvm5/cRUUScJDgquCOQSzCe4UTBbUB2AQiQl9ZOznbxz/X8+e+8rMM3e9ssnfHaE8zqAPQ1UIPxc644oQHoHtHFZyXCmolRp2DlWGVUJVhn2CBQX2CiQLVC2IBRMfQ14GdM4bqAgA7EaGlWds3HBg08GhB6MgwQ2MBpgIJkWLYSgCODFSDBTAKMSBJkwXJW7APYwGGO4rdGpfeW7j5+ee/OLT2197//ikGDKFnwiLYKoAYYE8gmmCKUJYufADkV5xoOQrj2795vPH/uF3G7PKJCj6MXKY2I2YT/AWASLC8Anqo8LPhEdwTZCpFjAXIzKBXmoEBAwIU6dJnYNmIToZjwPeAKhEqBUhKyUyBhLGEmJSmtihUAhXEG3holUIjxAOISTBPYIpgsrCdHLgZNjGqQ1zT1o0J0U0QUPIlDioYciOoMeEfkgVQuzUVAFSJ6hsiCAQLSATJokGiMIG9hKqC6LwjENAiXN/2nBzpHTV7q5Y+jPvkjsa5n4v9/7PFT/1N/Uv/J0y64u+uV8cWPmDsTU/iS/6esuCL/et/vHtLb8Z/Gha08ZfOpb8pOyF7zW9+yA8+lr6wAvmkRdH9z41duTFiVPz0ueX4qwV/Mxidmi2cfwN48RS89BL4NDzo3ufbX7vMXn5b0rf/LHr2GLQbYWteipkT/otNKKO+Cpqru0e73MI0YKgBwO3oLLAMjYcDEoCKwxJ4k/U0/8VbwwPDWbkVQUrHsqb90D1m49Uvvl85Yql5WverVi/rG7jMsfmda6Ptjn377Lv3+M4+JHr4A73wfelA+uU/WvdH2+o/2hj7a5lNR8ste5YXbdjTe7KQu14AmlEeCFVCVEoVjhSBdC4qQqgCvTJ/DPDTgA1AMIYhwFpq1Xsv1z60ffmbJrxwRGpI0JEDzCdAloFtDHg5EATsFGYTmbWAKoOop4Psovvmbf7l4s+eufAgf50EE+dcEwXhypHylRxjGKVE4ljSSC3wJKATg5dDLs5cXHiEsQlsFtg16dzYjqf6lthHk50AWUO3Ry7BXIJ4BRQ4Uhn2EuIBzEnh05uyBh5MPUT6OEZF4cuiB0p7KJQwyAe7Y/M2Xnw+3M23bNkc7ZFMfgQoBJHVcJQRCbEQAPDXoHcAtZQrBp8tEhu+v3Sj3/60taZ7+3UW32Et1FmY9TNkcIymkj7hOml2IlYHWR1DLsF9DBToshJiZ1hu8Ayhx5u+IUZFmYII7/JNZO5IXER5ODIQZGTUDdkTpPaEXNw5hbQyYCHoSAjKuQuwJyMuJgpc1PhQOXIzamNMrtJ3EmiJpgPUb9AXpFycsOOiQNhFwEaMzw8pSLkTjE7oC4OVJH0CiOAWIMpAph6OFRoxs2A2zCcnPsHmi+dXvQT2+Ifx5f+IPjqt/Mf/UL2k39jX/ANac5XG5d+q/Wt70gz/tYx/S8bF32l5c1vB968Q1ryg6KZX/Gsu69y/p2Nq+5P7X5maMNvBtb8rO+9n97e+tuBXX8Y3jt98sDL5u6nUjseHtj99NhHj6S2/jy17b6O7S/63n+n7M3nT864K+HOn2iyjXqKzaYK3FhpeEu77Vm+qsPM9BLip8RDDDeb2vX9X0KK/ytcAQ8S4cLWrMfPvXR/7ryHK998rOqdmdUr59WsWVK37i3rpndt29dYP3zfsuuD+t3b63dvs+zeaN+92rnrXceHK+u3r6z5YGnd1gX1W94uW7etcG3LcCXlQU49BKufivhUDjVuagKoYqrKht2MSCZUM8DDWAiYISQGmvs7Pd3RjolOE3XAjIchl0AWjm0EuwjSMQ5R7OCsPMOKx6mtH3eq/e1yT2OfEcZCQrAEmcXEqBdQFVDhWKNYJ8RDsZchL0M6QwqHboakqWIfwwojU2Oh7k/1Bp92A5u+T1V7qsASR26KnBS5MHET5sZcoszKsIMgBSMvwR6KdA50RnTMVEQVCiRgaky0D413+tvbvbd7BsW4iaMYygJYqekCSMHEw5GXQZcAdQw5TdY4wgd9w932jljbZGuGNGGqMCZRqHLTy6CHIpVQF+QWU1SZrApDBwNeggOQ6JBIEDsgrkfITtEnHgSGJUKdgEoIT4nBNAo8BHmmBO6YShS6eMbFTVkgmRM7EJaMsELuxESXt9cZAAAgAElEQVRmWOfYx7COqBMjOzdcDKuMegRQRdJNEy5qODh2cOTiaY0lvBxpGaaNcSXJZGrKPCGTtIqwhpnKiSRMJwcqzrgI0QCQ8k7M2/rHL+ZO/7rlqS8F5tzhXPjj3Be/Zn39ztKXvl404+9vPv5X+X/4S/urX1EXf+vmE5+79se/y3v+q/Zl96Rz3qpc9MPA8p93r/ll+5vfjy38etc73xxce+fghp8Nb7hnfMO9iQ2/Ht50T8eWnw5u/npyw1dH193pXfls9+msyKmLRasXJORc0F6SDJ4ddO+DwQssfCNSudd6fYPgDRDIjOgcezjQ/uN0xZ+DK460DNFuc8+W4rWPnnrpofyF95ctebj2nWfqVs6ufW9J/fqlts1vW7atsnywoX7Hprod79fsWF+/Y4V9x1v2D96ybHmzdvNS+7Y51etfz19xWT+WEH7OAhQoDCpTJTKGVYY0bupi6tNjSWA3BXbOVEx1AnWGAxD7OQkzFmYkQKFOTY0ASWAXw26KZUJUQnSKA8hwceEEyIZIUIgBLroIa8DEJYROsEZMp0AugSSBVYY9DHkZCjDk48jDkcKhi0GJIR9DXoq8FHso9jCkcSwL7BbYKbBTIJcwNA51ir0M+wT0MuAhSGNY40TjWGNA5UBFxAOYj6IAM4I8E+TpEE4EWTIgMn4MVBNKGLgF8lMcwaI7SaIZM0AzQZH0sJSMqUKYTqFOgSRMFwcuRKVJpk6KlkEawqKZZHSa8VLDTycaRSImYBMiaobVG8IKhQtTjQI/z4QYiBEzQkAjpQHIJEQcjNgZsXJiE9jJsRtSDWIvNQMsFeLJRpZupmYjRUHG/WjqdI5kARycWE1uSQsH4AqkQQIbeSbC083UDDLgE9BvMs8k11JcR9hHTT+FXkZ0TnRmeEjSxzINCDcZrBmTRmH4RdrPDQ+BEmOSoBI3nMxQOFSZCKZNZf/GJ9554HN7fvPXRU/+o7rw7uI53w9+OMOzfYa2bXpw1wtNe15sP/By2fwfFbz67aLXfnTssS8XLL5n7PpaUf+Rtvn3lgU/CC79YfOi79Y//ldNi786uOaO0dXfG13+neTy7yXfvWtw7b3da384uvbvjTVfGlhxh/rOnP7ztuHC5oF8a/m27VrW7gnXcdhwLiMd58HcaMmebYvua3CdETxIgcJMiYH/tPH773OFgBsyPUU94aHqhefm33d65i+L5t9TteR3NW/PrFrxWuWq+ZYNi6yb37RsXlm3dV3Ntg3V29bVbHunfsti6+bFlvcX1W+aV7N+/q3Vm8vfb05YMA8SQ+amIkyZA4lBmWKFIY2bHgGmFgG3wE6O7RhYKJMwUDn2IuzmppUBCzNqmeng2A+BlyEPwx5OVE7cnDg4CWIYpMBN0rWTfXkj7Vf6IxdbG060NZ6Nhy/2dZQiwymITXBFEPUTqQb0CuoT3C+ELpgiiCSoxohGkU6xl2AfxT6GVY5dgtgFtglk49BJsYyIl+CQMJpEOioSMTYSxH067fbyroAYjREzAlADn/SJ/iDvCdO+JtbVSBs13OJCkzohHpyupZlybFop9LBMgI9HRG8rbw6TZjfpdbGUjpFOgSYyXmFqmNhMXAmYHVJJmKq47RO9YTrQzHvacTxutPvguEyIlRE3N8Mi0SpGo+J2CHc0k44W3h8ViSg3AhS4BbUyamHEKrAkoI8gHzODYrxR3G4SvY28pwl1BpNtbpTwcOyhUGLQzYGTY7vJHRkuQ+6nmQgdjZOuGI43o44gjLpBsyWdUBPcl6ZBkgiyoRAeCIE+P77t5yN+MRYUgy1iuE3cbqX9TahLT3c60IhbYJ0RhQA3MxVqKoL5IQukoO/NWT9b9eQ3AgcXFr/yi/znv39t9g9B2S5kOUldF4R0SbjPo5qD+W/+9viM7yi7XilYNu3Swt9C20nqPjaSt6ps6V3ls77hmn9H8R8/75j1hbZ3/vn2O98cX/p18+1/MpffObzyvtur70qu+hJa/eXuN75nXfjQwMWCVHVHqjLaleVS9l10ffxB+MLuVN11qtQWbX132VP3VOXsFDDIoEZNJ0UOQf7sXEGJUg2ZChHhwqasxw49d++VV/+lfOE9lUumVy1/qXT5zJrVL9Stfa1+w9LaTcuq319Vs2VZ3ZZFlevm125cYH9/fu262YXLlhYsL4hlJUWQQJ1lZGG4OXAzKFOsUjzlMZ6yMsmfnGqwi0E7xw6OXRxLgigcWgi0caLAjAxBMGP4CfYLrgvmEsIlRD1MlSQGrnR4twUqF0SrXx1WFt72LulwL+rQV0U9m72u91XrxrbQgd7WcwzVC+amWBZMNyZrB7pv9HVkD/VdTQzeAJO3OHFA04mQZpo6mWoDI5LADoFtAlk4cQLszDANkxY+2Sbam4CqtVdUNeXk9ly+aeRUpKttpCsy2uWJWQoGiosmK2rHKuoT16rbj14IH9mXiluo6eVAptRKuBUbLjHgFcGmiUql83xZZ1Zh6+Urg458RrwE+cREgGcCkCoQ1TNsgaabdQWQTbtdXOnPudB1vXo819lyMbfNdkNgn0CN5HYnb+1JKGpXVUFb1vWuKwWjeZUjxVWw1cczIQYURK2EOzjRKfCbGT/NNJkxGfjk28WlbZdveE6drj29r7+lhiM/QzKHEoQuiiVIVZM3sMlGoyk4UmuPXLrZcuB8z+Uboxeu9B44PuyspGYc9/q5X0tW1PSfzwsePe85fWqsrHC4JH84vzhTYWEV8uj1qvDZs/WndvX4bgqsU6xw4iPIA7FKudfE3lTGd+7I0vPbnvecW7532j+dfPrbN5beT10XqJ4LtdyMfD0tXaW+XNvHC3c8c6fvzNqE7Xxn8f6k+wrwZouGi4OF2xybns6fc1fei9+rmP8d56J/alr8tc7XvjS56KuTb/3z0Lt3G6vuAu9+O7nqW23vfLNn7yNd2QsGy88kq+ygxCfK4uM3XG1nSiJHb6g7TpRs+PDyxg2BqusCtjCgcGDjwPKZ6fU/E1cESxTLAmiCBsdYKMt/5qGD0+/Jeun+0iW/vTJrRtmyx8reeqL63edr3nu18r15FWvmV659rXLtkrpN86rXvVK2Yl7pqsU33jrs3NOJFZP7KdSEqTLTxaCbYplijaKp3INPdYLos+o216fmJgUjBUONswBFOsEqo57kWHl35FizulWtXe53rWzWF7f7FgyElw6H5ycjs2DHK7DjZdL1OuldB3rfn+hYfbtl1VjbTq/1jbqS+X3tR7FREm844q5aq1SvlireCdpWdXq3xpTNHeFDKFOHgASAFxgaI16GVYFdn0xwYJtJ7CnhRWaEx8KpwtrIvstNWeXd+baOUwW9H1yO7zw/eLM8FQ7Eaisi2TcaD10O7siOf5TXmVXSXZKLR/ychSDWEsBhEIdIeyacZb0nr7UdKui9rscPVLSsPdN8/ERm0MZoiCf92AxgqhOki4yXDgXHaqX4gdJ4dkVzVWH3DUdsZ6H3g0utlYUCxdlYXDT1TRb5ffsuhrOzB4oq2i/lx3ZfCW08034uV3Q1sXQQYTfhbkZ0inwUheloMCXXtp3JHjhXOHq9Pn6jvKm8xBwJY+jD0EGQloEein0EBTGMi66mzptl0UO5fVcdw/nyWKG1a/vp9jVHRkotYvz2hOzqvZDfv+PK5IGK3lNVXUU1Ez5tqKp64ErJ4OG8kS03+rfndl4obCnLm+y0C+JlyMNQCOMQZR5KFMNQCG1Mjzkmukud19a+/+Q3P5z+7dyNT/PGQhwqNQOlsLEq5SsxAyWGNz9edLiv5gwOldLmKqPhFmgqhc23WGM5Um+GT6+/svgh/4EFN+ffYV/4z4F5X+9Z+LWBN746+O7XR5d9aXLdndH3fqCs/cLIte8D508H66YNFK00i8/x/DpW6hm/Zmvcez2w+5K059SF1WtiznKB4wQo1LQJbP/zc8WITKBLmDJPKoI2J0XLCenQg3v++OvTzz+Y+9q9eXPvLVrwUMVbj1Uue6pi+fSKFTOqVz5f+97MypVPFyx9pXT5vPxlmwrWRMctRDRhoHGocShT7CbYTYjyGa7+Da1P6frs2AiUDeCDyIeBi4Ha7ub9EW2Tv25JoHa2r2xm0fF7fGXPJKMLUtGFqdgKo3MN6HsXDCzFg2/woU20b4fZsQH0vAl73sx0rDB61rdprztLXrx+8uHCM485b74Sql3UUDU3Ynmt271kxLdGKZoT9XxIgB0BjWI/Qz6GPVM9yxzVC1AHiNMUITDUYJTXdn54vvdKNekaYWMTYmDw9o3qxnUnGjYdSzs1MTJIOrpDx274V53pO10rOgfEZBQjL56azxdBwHxswq9fOVa5c/NglUtMilR+pPvdq4Hdx1K9TsZCGHpM6kNYpSggks28O9Z+oTT8YT4KdXIY4839/furwxuzuypKhdEmOiKgwBvffrMrq4T0NLGJVt7bPlZgb3o/q2nL6USdTSRiBGqUSxSrBHkoDKJebaS8pPXYlYGLtaA6SvRe0TNEx1uh6aHEYQBnmngY8XMjwFMR3ugNn7wQ+zhHNE6IEYxaO1r3nIuvPztcJYvE2JDdHj2cPbivXESBGGCi47aY6CJjcdbdlbhc3bXq4uBHxTzeLzI91PAT7BZEJcCHUYhNnWyJF5MGwRtg0pZ9cM6SR7+8ZdZP4lUHzXAhaa40AsWjSm7SX2w2ltN4HYvbcEsdaKqhrXYUtWSaa42IBTQ7REzCDbWD1hxDu27f82r+vO+75n2jZeGX4vP+ZvDtzw2t/Jvwqrsvz/9h6d7v3K75EfZ+Bfm+Zkr3jxY8m762cujKR57dq6XNa6QPNhate+P06vnDcTsnzRjpGDg4dYn/uyztv3Jvgd0YOjiSeVISaS/B4UkRPe048Jsd0+48/MSPLj13V+6r9+TP/W3xwgduLX6ofOkj1W/9rvKNh4oWzax699mcBW/eXO7sLRaiEZs6yygcyBi6EHEjKiOqEKIxpHP4b3P4n/o9oDLlvxdAF1MeYKFnkhU9kUPu0lflgmk90kwj8poRmTUgPzMenAviS83YQhRbRdr3s4ELdOw8mjhqjh1BQ+fY7Yui/yDrWWW0vWa0zjNal8DOVaMtq6ou/W7v8v8v/9BPG249021/aVib3WmZMaYvTIRW+qsWj/Vd4VhmU1E9U132WObAwdM2jFTKmicj7v6zWd3vH0Zur0gO4kwrwi0o6u46dCWy+fhoUTkZ7kTjA605hfHN5wbOl7PhbhN6TVaLSR03XQx6IfBy1DTUZu0NlqKusOi+ja+rve9ldWbdZEYTRiomrrSQIHIQoPF0i+hrjZzO0ncehe0NiEq0pzV12RndnNVVnieMGG8Ojpwob9540VQUxFuSRDaMEG1rbTte4Nl0pPdmiRiPcaRR7qDIxYCCcGAiZtH3f9yy6Vh82ZnuDbldx8qGyh1sJI6gDxIbxA7AZE4UllZFKsQa3E3Hj7ccP0+6u9HkQGakpT3rSmTbxd4aF0sNDkqW7qzrvR/dGM2W2q5ZI7UVqQkPh0GWiMHy2v4Psm7vzSMd7dRshsAKYKmgtRy6MfZwInFg51jDOMB5ONZ0eefaR96a+V1nwVbSW5dpvGX48jwXN4Wub8/4b5JYFYjUmDGrGbHAmG1AyR/zl5I2B2l1s1adRlUeV0nUhSO1CeW8fcsf6uZ9KzDviy1zP9e24C/Di79YufKpA+/N27PzCbX8HtjyVdTwl4bvW9T3a1T34Hj5tLZrDzp33y3tn1b64e9vHZ8NklaMFYQ1DGWCprI7/rxcQQcjLk4VmpY48BEzSGFTmjefUY/9/KNp39770HdP/vGOi8/+9MqLd19/9Wc359xTsuDXxQv/ULL08Stz5157/Wbs6qQIY0OjGZVnFA4khF0GcUEmQ6ZgonGkC6gJIgns5kgSWBZYFVAT0MNNj4A+AT2C6uODlzyWt6y5f2y3TTfCz9Ho0yT6B9g8LRF8AsTmgfbXcdci3rOO9pzAA7loIhemc9IjOcbAFdRzmnVsY62vo/aXk83PdTl+b8QWGR3LcefqdvsrWt5DI955OP5mMjg7GZhlhBbg1pWDDWsapU3JsTJBdQ5VDrwMBznxU1OmkxIHQQ4iw3pV/Mihti17cMiPMm0ZFhxmdjhpHcstbvvg8FDuDTQeh0PR4VtlsR1nu88VkbGuNNPTtMzkpRTV8bREDR0ZHkFbBGsjY43Qae0+eDG4/7IZixIQBsBCRd04rwK0npkqS0RxT7T13KnQx7twpwOKejgSHb1uj39wuaM4h4P4iOZq35fXtj0He3VAAilch5BP9LQmCyV9w7GOawViopljiXELA1aRcQvoNzrtsZvZfVlFqavy4N6y+LpT/t3H0w1OnNHT0Iawg3JJIDdJy9xoomGl+cRJ/5njZl9AmG2ppL81L6d9c9ZglUtM3h6sr+w6dqFn46n+Ved875+0XDgyOlADiUJQJG2tju4533HwKh3ooChEuJXzUg5LuWmHUCXIwZGdQRlDL4VeDKXBvoKOpiyB9LH20pGGgoR6ra/yeEa7NqnkkFgdaLWDWJ0RrRM9crDw6M09y0K3ThlRJ233opgHx3XS7slELTRya6RyV8n8H7pmfzU4/wvBhV+yzPvx4TfmfHjo5N7L57Mvvhq49SPYcFc6+JN0w7dFwzdY4Ftp7RuthV9ovv6j4r3f1ctfE6ICkBrMVII9CP5nH/N/fx+I5E/0n8gtoMaAB2RURP0p0VAUPjtr7/Tvr7z7O7sf+d7JGd88N/OOnDk/vDLrN1cXTDv7ytwzrxZFTo9w1WAaRgohKkUyQ26OXAw7OXFx7J7qB+FIJVDG2IZJDSF1BDspUrGpAaAbGZkRZ2vsQHneA+68ezssj4P4a8nwUyT2DIw+A2MzSMdc0P4m6V5H+7aQ/g/58GkxnsPGr5LhLNh7xuzcZcRXmy0LM03P48gLuGn2gOOpEXkmii5C7YtJx6LR4EstNY/6ix9pt7/UaXthWHphMrwg1bE66n3XI28ARq1h2k3TB0ETyIRpJsRSPgIaRSKWcNYE9+317d4z6bDQVN84bJtkUTjhA3nVDe/v63dUMLOLD7Wncssj206Hs4tRYiCDG0xQz7GTm26OXSaqR0Dj6Sgb7EbB9uiFUu+lq2NRn2Dd2NARtCJWY4o6k9sp9ouJGOqItV250Xj4NOgKQ9Gaxj191Zb+nVnduZUiPd4fUrX9R1vWHZwos4mJAZKJoVSPaB9KX/cENp/pKrklzGZCHIxZhKmIVJCmAyId5umYyNwWkymgRPs+PNO+bm+6rEiYIYPIJrFCZoOGi2SCfCyOGxvaL12Nnb5A4o0i2YGGfX3Xsju3nusrc/Fk4rbNEdp3ovNgDgy0JWItcDCADQkAmZitqeq6gV1Xu/fdIH1dBms2uJPDapGq4UBFNIiJRokq8CfOMGa6OfFwEURpJdNe0+u4ol78WM0+MODOHw2WgQ5rqrXS6KjBrTXjnoIBR85gXXbg6v4+R47osJFoLetWjQ492aYmY3YYrdIPzcub/nnbK58vnf33xxfcvX7LurU5dR/WhvO88vWSreW5j/mr7u7z3JkI3YH8/zhu+1JH8T/YTn2t4swvkoMHuSjBvBJxJyEq+z94zv/7XGGFYfmTvgSgMEMlUGPYYwKNiOaW25Xv56362abffXPDb79/4OkfHZ/5i7OvPnDoxVmn5le15UwKLWlYCZUpnaoC/0ed/Kd7PwY1aOgEy5Q5ALIA5MDIb2b8IK3hjDTYccFWNleueKTT9WQi+EIi9KIZeRFHZ4DodDP6POlcYMTfxJ3r+cBedvsEG7okRi/xsVP49kHcvd1ofScRfom2vmI0TR/3Pj6qPtbvmNbneMJsmpNpfjndMnMs8Gyv9FTtxR83lD0x6V+Q1GeOKM/GLY+Nx5Y32OfJljdBJl8wNzQVSkJmRqNIpaZPpJpR1Nt0/IRn/c6BE1ep5BNdvaKvO63J/QeuNO4+lur2Cd7N+xpRbmnLByfCV4roZC+hTQQ6mSlx6MFcNohdoAbWHeKuxky2MnSgyihXWGtTpksTmQBCUgrVYy5hLKNUkA+3s9bO8QJLx4lc5G/kg21s/Da0B9K78sYu1tKRsaHucOTChf63do3syYKegBjqEr29TGqN77gS2n3CCLmFGSTURpmVQw/LNOJxn9HpQl1eMdLFh4ZErH/wdG5oyz5TstJMmCIfwRIlEjU9dDIshtp5c6T9wvXA4dOkq00Y/cagv+vShZ4NZ/uLXWwkMVTn7Dxy+faRXKFGRH8vut0Ax2SA/Cwdz5RW3N56YWDvddbTbvIWU7g4rBMpCwc6pEFMdIo/I+iHCkW6CTUK/M2WCyPyzYu7Vr38+3tObFvepZWDVifrlmC73Wipz9u/auvS6UUnt3XU5yT0QtpYzqO1qNVhdmrjMa/ZFTCjloT9hG/bHwqe/+LJ6Z/fsej+LcdPrStp2q0lCzq4LTbgUm4VXn+vJPc1W8WsYOVz7pwn7BeeObvl1/66jUK4KLMSbsHMxrD7f6Qu/CdccahTpFOoM+ID0AtZYFyE6jqKNt/a9OyxWfe8P+1f1j/8Zva7+rAtLVoA9ZCp2LgpVfxUdMhnLbZIE0hnQAMZFUOFElXwsBBRijtSk2GBGulQdcy6sdP1Zof9+Q774z2uxzPhl1nrXBh9DrfNSEeeG/Y/C1rfIN3voc5tvO+06L8iho+z4Q/M7vdue+ZNNs5G8WdQ7FHe+lyk4q7x4MOt9b8Ml/2sT/19Oj5zPPBkc8U9nfaH43W/s178fsL/PAo+Ywb+GCm9q7X2t5nYvKj12cbal283bqWJvOG+nL6eHMRsArip4eeJSNppbd13qnHD/v6dF1MnS4eP5Ue2nox8eMJ02YHZhGijuO3tOnXMvXFHpKCAJdo5CXPo5lAlxJchKmAqHlVi+ZfbP7o8siF3eFlWz9oT8Z0HtGN7B6O1jARNphPqJ6YPJyKkPWpWqcOHbzatPdq752rixM2xy1X9hwsn1mX3rDkzUFjHEkOZoO/21pOdKz6Of3Ss48aljktZHfsuRXZeGK6sEyNN3FQws2Bmo9BDYSNOBKN1V1sunZzMLU5eq+g7X2DduT907YoYj1Gzmae8zNSQqYpMCPX4eqtudV6+ruw40Hj2Eu6J8nSXcdvvP7i/dfXhRKUqbo/0FVY0bD7Uve7w0JYzkcMX3Ef2TNjzRbqRg5aJikLvyu1dh7P4cLtBQ6ZwcVQnMlYGdET8mGif5YpBhWEPwT4wJlWc2URbrPWll/74+K8PbF893CTjuJdGVdAisd5Q5dUjD957x+bN7zRZC4bsecBfIWJ2HLGbUTfuDGcikhkq56Hc9tNL8l774eE5/7Ll3Vd3X7u1y9p3qIlndfKbLUl3uyHFhuvCLdUBpbi2qLau7FbulSsnPxrrVTlpoThAqMSonSOnMJU/HQz5c9xbqP9hvQIaJRqCKoIa5w0I+dIpVYj4EPEeKt78yBu/nrHhiUMF22qVi+2d1amkaqYkarg5nIo++LfD379BNZXPJSPTwalbYNdoT0Fny7WBjsp0r7XPdaFy26v6gbl915a25T8Xr3kKd77OO5cYzS+Y0efM2Mxh/5Pd7sdR51Lasxy0LmMd+3D8BO7YQvuWGO2zO11PD8h/JK1Pi65nhpxPNRY9POZ/Rb3xr9HqR8cCr3Y6nk74XwvcvNd34+cTnmcD+T9uLPqxEXwy4Xkk4380mPtd5co/d9c91FH7hJb3h9rL029dndXXeY4LG2cuAlWSCorxVjOk9BcXtp3Iaj1woev4lZHsQkNzifFGwP0AqzzjGXXkBbOODQXsDLYS4uNYolBBUIdEpUJDE1JrVU7L6Us9h3MHD+f3Hr3Udex4LO/8eI9b0GaEvcDUqREQidiw7GzZf6F3f3bf8dy+/dd6D2TFj+Y0H8sZ+/h6z6rD/afy6GAXTffgSLg/v7D99OnYhY8jZw+2Z13OSB5xu4slmxh2A2EBzEaRxlEAgfBAc33r9az23Uc6PzjccfhcvPZWYriB8BjOeEVa5dgDMypPN8IeX7zoauOZU43ZF1O6g400i0QTSvibCs92nL4AQgEx2TXhdcYvX207cyl24lLTxSzf9ZPjTdXcCFHkn/SXBc8cHawspelYiniQcHFcLwwHAzom3j/hSmAdQ51h30hbjafgqBmqrym5sH7d4triLLO7kbYFSLNCYx7cHgw6y2fPeub46UNDTXrGW0+CNtZgFVGZtWoootKoq7vy1Jklvzvx/A9Oz/7VtiXPvb9z295i+9nQ6PkucqkX5neTsjZ2s5kWdIqiXlHWk66JD53PL9F9DkG6iRmk2MuwOpUbIv5/E7T+K1wRlRHlkwAFoFBDIaZMgIYNlSGvQAFhepND1rb2whLLx7tPv3kuf5vsvxxrKqrI3dXsu8FwmKTcHDg5cAkoCahwqAqkcagKrPGprCGmMujoaT3vrl2h1S1Vq16TS+a5L805P+en+37+jYv/enfBw7/2HXxSdG8m7W+xtgXJ4FOw7fmJ0LOttocy0bmwfSHqXEw6F/D2zSPqprHAIt736ljDQ6HKfwHRF1F0+oT+tHT68aaby6uOPaVdntVcvMR3fXYof1539Vv1Rx5QLvw2WvLAsOvR2pP/EKm4L1L269v2aT01D7rPfbf+xLfrTv84/8BPcw49eOPiS6NDuYI6IHNSrOBJhdKoyeMUxMR4jA9HyWQcGa0MNIOMksR2Sl2Iqiyh036dpZoRbTSxQokbAycDsqAKgDaCFGGERSJOh9rZRB9KxlG6SaAYNRqp4efIy3CAoaBIRJorbtZs2dFfXCr6e3h3Bxlpp8kBnhmdrLM3rd8TO3MODjbCdGOGRNM4IpIh0e8RA34xFueJDpJoooYHMskQVsDsFCkC6AiGOW4VQ82sycua/bSzQaRjhogkmYdhhQMnhwoHXmY00Ewzm2hm/UE6HBbjjTwTJkkdYg8x/WwwSNkBglIAACAASURBVDKxlBlmMMITET4WZ5PdYrSTp1sgDyGgm0QhCZUOB8RIE8RNaaYh4ebEKkwnhx6CveQ/csWRBk1VsHCD/UKn/Xo6UNvlr23RKkYiCuj0m1EZx2Qa13FHsM1rzbt6tuJWfjIaJg0KDci8QcZBZyZoAy0ya5WGHTmlOxffWPXsntee3Lz1w5PlzuNKLLtt/GJfOrs3daNz9FbvRF7PxNXByazBsRsjicvNoROll8bNMAK6IC6GHBwqAnk48lCs8z87V595NIE0DlRmqNTQBPTSjCZwKHW7piNwCWYkwvwm9qaBl2CfoEGUkHFCFsDLTZUDiX2yZCkC6RR5gOnEyI2hmxGXkSptsG+yFc6KKvN7g7OM3sXJ1gVDjjmxs/MsrzxV/aOZBd+b5njv9/2O2SP2F0f0R8e903DbzAH90aaqB2nnG6hjPuyci9pfMqILgkWPjTW8anTM6Fb/taHkThydm/DP9Vx5Jv/9F4u3r8nb8m7xjjXFO1YWfvBG6a6l2Wufv/H+MwXb7/Vcva/H+qh87e4TG79cdupX2vVpjrP3OC/d67r88K3j91ZcetpR9nZT4AjIWAVWGZYJURHVAPdkuNfgXiC8pvCYQjW5zJBMsdPkFiCshLi4qYiMlwMvxh5CVIZdAtoFsjJiIcRCqJMzjaEwxY2YhEwWSAsfwn6e8nJDFtAlsMSIylF4JF7f7ixIxiRhtBLQjGHI4DEousyB4FBNfipQydNeQNUklwymcxpg0CPMgDAamRkC2Jviakq4gHAQamfQLQwdIR1jL4P+qVlSbjYIEMBQQdRBuV2QeoYdlMgUKQxowgwIIyCAhwOVIRlTt8mdWKiM+ynREJIo06jwMuLlsFkYMQEbCJEhdSIiTyW5CMNLgY6pRpjEkUsAF4MKRR5KVIb//d9FsY6hlxp+R9H+PqkAhe0k7IYh54h6a0gvTsXqjU5Hqt2eiDgTzWqy0TcR8EKfl3kU4pOwT4U+xfTaYdCKwrWiqUa0uc0mW1726Td2nz6ltV7qGM/pHc0bGC0cGCjp7i7r7CvuGrrWO5Y9mCgYnLwc1M7cOmEQL8cWASsFrufISYmCiYao+j/OlUAah7pAXmpozNRBWm32nE8NVTOsIqIh6mE8QJHOkC6wLrBGsUqRwoH0Sc40VhjWEFIBcJhGrSCOzGhhi7Y14n59PL7S6Hod9Mwajz8xEH50THtBaLu71q5wfmu+9Z9nl7x2d1fdcxOOmUbjdKN5Rqp5Rqz+/iHvSyD+OupYYLbOpp2zAiV3dzmfTIRmj/lnRqrvb625D7e80Vv/tuXI246Dh+3782wHSuz78+0Hch0HrzgOXXIcOVPz8YdX180oP/Sweu2+5uoZrsJ5pdkv5R151Hnt5Vtnnrpx7ClPzdpE/3UO7IJ5CfYypE31vFOiUCJTJlHuZMzGaD0nNZxUc+yg1IG5HTEHJZIAsgAyQyrFKiUKR5JANoHqGbEwYuXYzqGLIRdF7k9r5RIzVZHWBHBybGPEToiLYVWQgCBBin2QqCZxYaGmiZYiPsxDgjUKrAviZMxOiIUCO4cSoQqkusm8BvemhZYRqsklzNwcuzmQeUbD1GkKR1q4MsINhEyYLJCbQztH9YzWY14PuZUwO2F2iu0M2TlyUOogzA6F1RSWtKjLcBtlEsM2DuoEtgpmY9TFgVekfcKQGLYQbqNU4UgTwCOgzrBGiUaJzKBbQDeDylSO6Ge4Ujn1c96cGHQ7C48Mq+U4JPFGJ/BV91suX9m+4PSWVzo9OYku61hTbdJnQ7okFFUoKtMl7HVDrwK8MvI7UNCW9lXRmDvVLI11NH54+OjaqxXnW0au9GWud0/kdY+XtI9WxseroqnKKCyJk5ttvKyd5ynRUznnGG0VQBKGjQMXhwrFGqYS5M4/HWT883P1id7ZQwxVYH93W3FLMJsAiRAZIDeZev1ARUBFYJkRGTGZUGkqbohiZSpVBRMlY9QyZsXJoo7Arh7fWtT3ntG6NBOdRbtfGWuadjv0+xH1WWHbFH19vvebS1xfnnvzubuT2lIeXGg0PmFGnsjEZ8QsjyZCi8zIUti6AHcuGPM/315/36hvenvNcyOut6WLD8SqHkgFF7cUry3ftdt2sKBub4V1r8Wyt9Kyr9Syr8R64FbVroJb2y9UHviw7swCT9EMX9kL7tJliZGbqZGC8Z6rA+1XJ0fKBVUYURGUKdGAKRGs0SnL6ZT1GjoFsAlgFcAiYJ2AtZTYKXUR4qZE4UjjWGHUSYmLEjfDsoAqx05G7Aw5OHQJ6BKmU0CbgDYO7CLjEilZJDVhKAw5KLUSZqPUxQyJQx1jLQMdBq2HrJ4iK4MyBTpAnhTzAqFy5hDAIjJWYbgYUAhRAJfTQkoLN+BuTGWKNI6nynEqMxWG3Zg508KZFM4MdyLm5MQlTKfIOBmSTC4DLiMqYeai1EmpnVEbI05KnYQ6EXNC5gRMQlRlpoMna4VZz4gVU4kCj0h6RUri0M6IiyGV/ntkqMSwwpHKocKhzJHEsPwnXBGkCtHUFSu9cXLDsF6BfFZTtyBfHQ7W9lkux2vPG5EaGKlL+6oMpU54JO52UaeNqHaoO02PAjwK9tqYpwo31GSa7OmeSL2tfsWBk9st4exudL0f3exKFXRkilvNshguj/DSiCiJiYKIqI6JXGvkfM4VIXpZWhEZWZgeAfwceQmVMLdy/Ofut/hPXGkU69jUKPIIEertLu3uKKFYR0g1TRfBMjEdAsgCSAK5GZEwlwibGlVUCNGmVlVCZQCqhajpbdkXl1aBri3J+ELY/oboWmaG5xmRhd3a8wnvkqH8t0sf/ZXra9Plrz1TOvNn/dUvmfJLE94HxvwPpKLPhit/f1t9bTywMNk0l3YtHPctMqOLG0sfjBYtth+bI5+dPqa/1Oea5T6/snJPtuVomfVQpWVPXd3HFXX7yuv219Tvs9V9bLm85vy5dZtHAjn+yiV66avl2a+ODt5gxMaJixKNMB/CGsKSadgRtBLsIESmRGb40x4roHCgMqhRpBPsxcSLqUyIyqCHA6+AOiMyYk5CHZS6BJYEnFroVA51Dr0MehjUGJYJdSPipkjlhl+kAwzohLgxs1PqYNgtgIdndAF9DGsQ2xCtZ8jGDTdP6zTjA8iPiMZMF085hKkQ7DGwlyOdE5kSB6V2jp0cytz0CsPPgZ8iHROJm5owdApVjBVMZEplhjVu6sL0cRhEJIixn2IPwx6GVY4VPvVSgBoHOoNeDn2YNAAa5oYuEk5uOgB1prkGcZBnGkRGY1AhWBemlyANEZkQiWI3hwoHGoeaQCrDbkaclMif4UqnSBOisSmQt3v9nE5XccZTn9SsY3LtiKOMh52izSvCdtHkFGF3ylE9aatNuezQVU+kWlO1ZXQVeBSsW7lexZusyRapv71516mzay4WHVT6rvXw3F5Y0Jku6kBFrbSwjeW3sZsdOK8rc7MzVdWJztXY8mpyuIgw6ORQ4tDLQQOHIY50hp1//v7AP+GKQYViFQOFIp0Rj5FxhwPZE2NWjHQEVYYVDtzClKfQ4kiiVGL037hSEdUQUzF2E1SLjQK/9Z3R5g1m2wqjdRaMLWaxt3HLW6nw263W+ahhW9XGR47f/Y/l3/6V/PN7R06+0lP2h86i+7st9zXe+rXr2i/qLv2y2zWr3frcRPBVEJ2L4+sjVTP1688oZ5dZDrzlOvPKkLSw8dbsmqPryj++fmv/5Zojl2v259QczC7be65wx9niXTmVe0sq9hUW7T/RJV9vtG6x3phTfPblrsg5TlwEugj2QKBDUyZIZkQmppUgO/0kallmSOFY4Uij2EOwD9KAQUMZFkZUp8jDTb8wfQJolMiQSYS4KHHxKa6wRrGXwwCHQYoCGPtMKme4O8XdGa5C6qO4gUI/QipibkzcFLgJ0nBG5qaODJcBbUDYDWED2EmhxpAfQS+FmjAUbsqc6JB7kkyj0COgLKBDAAcHLmHKIuMRpp+DAMUeTCVmajyjC0MVpvLJuoF0jrwcBQQOcuznyPuJgRhqUxuQT2LXgc6BV5g+DBsQDQvgFRmJIcng7iRXTerjMCCgTrGCiC5AgCIdERlTiRH5k940qHOsMezmU1whlSOVY1VghSONwVB91YV3l7xSfz17VHbdlup6bLe6Kq92llyI5p4MXTmiXDzQUpAdyctpy89LWuuoy0JdNVBzpBSXoTiYz069NtiomP1tJTU1bxw8ub7AfjYwUdAjCjrNovZ0YQcqasdF7Ti/E93oTl3vH8ofGLgZ7fww91yJkmUIlTALI06KvBSGuBkWpi5M1/8oV/+nh+qjg9WS/Rg0NY59BOoMefhnsvHE1EUiUqbikClRCNGxKQnqHu+/GLAsSsXfHQ2+COOvktZ3zejrqehLPeqMbudiw7ftxlv3nJ7244IZd/Xsn8a9L/fXPiydvbvm6CO5O564vO3J3H3TInXPR2ofhNG5uGXRkPZKS+kC16mN9Qe2V+9fZjszq7V2Rcn+BUV7dlUdvVh24sitY4edF3KkS5d913O817Js546XHjqYv3dX0aEdkfpsT/mey4fmnD80OxY4K6DMkcI+8y0YlhlS2H+axOZoipN/f/4LvyElCiUKxQolCiMyQRoBnv/N3XtGR5aV997vB99713sxGBzAGHNtMNgGg+GCyfmSBtswwGVghjgzTOhJHaeTOucodSunVs6VlKskVT6xTiWpSlIpVFDqVncrq+qEnc7Z7wf1DDMDpicS3rX+S0sqpVPn7N/ez372EwiSoC5o2I8wQzCDVa+BGID8msFloQfoHMG8gUQDiToKbN3wO83RtxICXuNjfVV6vj/8rxrFv4xfMdQgARLSGWwMGcS3sSIcPnlwz9nCXQcuDF7rvDXogbyLBrqv2wp6Lm7rrznRVnqy5eLxUZsNsqwx0E0H+qB7SGYcmjQEQ05VGkBhFo2OTUTHdlc1PFDXsc89Uj8FrDPEOpXrTGVt6awlKVungDlJmpKg4zqwzebqvNEd548HUo4NyiPdTTSXoQWpEqdKmGpeCgZf/7jbl4FWaCrRznivarKgyTzSRIqk386VjgMU+RamCmeCO+YDP1mK/ACmH0OpXdcD9y1G/yPc/69L0fuWuJ+b9v2T8/DnIhc/gz3fzwnfWOe+6yz4UsPu7zkvX+o+d6bhyPfFtnvm2S/DqR+tS/dlxx4Xm3/ad3afv7Cobs+P/dceHuva4b+2P9rWOt3nWxT4W0EmOxJUYpI+FaHJkDbKrkf8Q5X5jWd2r08ODrTmtZQ/Ym3bCXJuA/E6FiDknivA8l8OFAMKW4P7eb2KG2igF3RFQjyBgo6CBEqyxqgaQ1FAU/2UiFRlCeJUyGiQM0CAagGqClQTDMBvfTQAt1XzR//j4cqALFUlQ5OQziDDaRB2+XbwyZOHnqzp2F5hevbgZV99syy49YDdYNpv2ooc53Y4i05OWJvVkAQFHnqHgDCUC/RnQ31qqA9G7WjMCScjG1NTFTVtT5Q0P2XjLkeX21O6LYOt01lrcqMzs2lNA9Mkap8kLSndfIO2JFYOlzYeuXL2thpTqQjRoA7dBghQJUbVEAU+Ct+A/Ku7idNhAGhSfLhBEsrvrFfgt65XRCJI1GVnOnzmZuTZSde9K8MPyFNPKMknxoe+MSvcE+p9T3bqy0vSNyt2/6mr5MNS0wen+v7tludHnqJ7ek89zl5t8F6y955qaT/2VPPxf1kOfWve8+UFz31JzyM9hT/uOHrQcvR859k9o9ZD2lgdTbv18RElNqFNjMjjATwVxRPSZtiZ6K697rOSpMi2F8V9LTQbGbQeS4QrmMEzuZUBigQdsATw+nNl4n7rQBFerNc6Og2NN2CAYEklkqoHNVUkJAbWePmGx1Cj2rpg5IJUCVBFpAqvq6yubhneAoVbDQQ4gn8/XBm/prsPHuynqkhViWAW6y5DFxYWxQcvnfx+s/UBs31bRdOxyxfMTRUzXpvO20hv9fSFZyeunLxtacAxDk5Kmwk+N+mRE33qWA+O9xoTbjInrmWGbV2m7WcLTln8NSOr5hlqSxvWtGpJb3ak1k2ZrHmWdCRpR5Ka5qh5Dl9xDj++P88t2JExkVNdAA5Q5KFAMNSIASQK/RR5f/dc8QSIBAYNEg0K5Zlpk45D9C52oKQjkQLf/PDFDPtE0v29ldgDGxM/XRn7/pj9i0nX1yaG3n8z/L559tOV+9/SV/bPo0NfsRT948DVf3cWPOW+VDN0yuM8HRk462jY/2B3/udSQ1/MOL7GlX+5/dxXfQ0HZgb6pjv7Yh2l2mjzlOP0YOnuG54uZUQCk6w+G1DjHjjuWRE7e688KzZd2Iw5oo6qlQX/+pI3IBSpWdfcZOvazX5d43SN1QFnvCyuXmcRwGLIISAgKFEcw9fZya5S8/4H2/b9fM7fRHMxqkYo5AzA6YCjiKeAM2TWUHkDcjrmMeEQYX4vXL1SGYjDxGOoPFUDBuJ04qNYHJtyP3y14HuWoXv7uG39nqfaTI8WXT1VeN7dXq4PD6KhJrX7muJpQeOD6px/5QajXvcamX6a7KfTrtWIfdhrabM1/GD3UztqWsyJ9e4p1Jki1hRoT66b5zdbMustGbl51mhJUnOGdl2nrWO3n75Sdankwupa3NCHs7l+oA1geYAC1tCCBhANxBj4bvfzdeHKgLy+9VCxaECeaIKBw5TGV24NiGwRVHmKAr+avJ8vRfgCO5AgEeeGUtJptu27sa5vLoe+n5367o3gp1POz45ZPpPs/8fr/r+ddnyq++rnesu+MMNv6y77vvXEbm9B1dDZXtcZceCM33G+sfP8I1zjPYm+Lwp1n4vU3b8klWTHezaH2clekxqzh9oOdl26X2o8tMSbshFHLtatJvpw0q2N961JLctC40a0Y97fHOotVVcCy7eHVlbtAHiwxiONRyqrIx5D9vnSVv+1Hcgb6EV6VcPrRcKYBYjFCgeuu2P1520P3df29c+5fnyv66mfcOV56jKrQglhBlHeoGJudUBeG9w6rzegYGCRYBGT37hcvIp1lXuxXn+uNMNDIGdokoF4ivwUR8YmuF9eLv2hRXgsOJ8XmX3aPfJYt+/nVysezdsr+qxohqOjvWTMhlM9SqZvM2NfCjYvDBRNmM9L1ScdZecunT7w6NH9j9dU5UeT7UnQPWVYJ7ElmetIrZtvyM1zcm1Gq8/orbPUnKEt42snzYO/yDs8NumjxhSQPTpyETCoAxcFDAWSAQI64vTfXtzideOKiDoWoMogwGMoAoXbWPMuzHZJfIkklOhQpEh8QeYv/9zQ3PKk8QaSDByYm6hmbE/ybff1FrwvN/LdzbEv3wp8JGH7l2DNR1LdH7/l/mjces9mskOyHG0/8yPr1f3OK23uS32O01b3hSH7WXPvpVP9Rfd35L93pPcrQv0PltyFypglm+jdiA2shnuzEdPsYH7ScW7EfDJqOnPdV6skurUpx/qYfX20a9h8rvrZ73cVPDntqOLaLxnrIUpCCHt03UehQAF3Ry+6+N/deqUTXsUMReGBS9sbv/7Z0fvvV596Nrv92fEdT/IX9mbnPVCP6NA7O9sUjlzl2fPXFy06Fe8gDQQKAnSrP+dLr/YVcvWS5IM3YM9mQE6lHkR4HUo65inwUxiNR9zbLpQ9ag3mhZYLh7On+I09jvQzLfwjBfXPHD1ccuUQZ70ybc+fsp6YtpyRSvew555xnHzCV5jnvXzcfOlc3tGD2/LzT/u48tRycwZZpql1inSmNHMq1zaTa76O6q7T5nmjMakW8TNXHeIvDh+tNNVQmqQwRKGfQreB3MYdx/pW0Ujx1/1VbwBXdzq+8QYJEChQPRwMVHrdV+IjjTeu27MbPlXhjd/KFcUSyPpHhfyb8cuTzse4xk8uiV9d4T8y3fNPoYaPctWfC7V+Idb1zWn2MNWmNpOBtjN5fcVVfWf67ScHvAU2+7nKlrwDtXn3Vez/380X/kHo+MZAyf0bnEUZGZLH7NnRnrVIx3qwZdR2xnzhFycf/FzjiQdvh8xaxrUa68tOedfGB7rzdxy9/7M9V3asD/f62i/mbrKUhDH26sRLAf975wohTiM8NWKmww/2fP8ebfc+8sgutG3X8q6d8WPP5IKm7HxfbPA427Pf3va0fLsHAwYQBpGtHDmOaoKhCQZ6Odub37MMyCmGFyJBh5KBeAr9FITHQq5nzpU+2SadEVfrQmoVTy441o5aU7tr/I+eKn3s2T1H9j3Slb9npDRvvu4c7ru23FWXsXeEbU3Nly+21rfsPpN/sKmrNJJunJVbZpA5rdsyxJYGHTNqy7xWlVbzx9fPBW6cGBw72jH0xOlTxwsOr23GKQlTyFPIUsAYkDUQazznlPodcbVVLBYDBkMOabxBAjdv2BlfMYZhQ48CTQSaSLH0W7jSkbSx4dNyg7mbdZ7ab1133Jvp+tii62N85Yd7Ln3See1ec/HXY+yzRO1Ts6K2PtVbW1h56EDXqTbHue7+c4Xdpw8LNZfilovWiw/0FP9nx+Uv2/J/pMb6tTijxl0bUbM6apVHbGOdRf3F+3/xpfc5684Yi9H1Sa88G5JnQuuTPr7x4hNf/mdf7Sk9zYe6Shcn+w0YRMhLkPsPgSsAGKwHqBpclkw1934588ijxtP74ENP3P7eD6UvfEb63lcDj34ncPQnS70Xr7uuUJnP5TwKZrAuECzqUDLUIFWk3zszL28scUD3ESgYIEAwZyAfReGRYde2CyWPtAlng2sNUVDLbNTw2WJu/UBn4sFi67ZL5fmFxe2FFyfM9cG6EqmpzFpy+cKJY8XlFf6x5NEa2y8u1Fxl0i2JnDmDWzNaewaY06B9Uq4Z3ygeXT0pzj3TH3vUHHyy2f10cfWuU/umM25KYxR5KWIo3GodKhlIfIFXU9Tv6uZ97VzpGosBS4mAAWvoIUX2p6ZN/d0nCQpqMqeTMFB5XRN+mx2Ig5REsivdbNe2QMv3QrWfTXV9yl3+3tZjnxq2HRT6D6TGKzVtiOhDKnCvrovaxkigp7j50IXBS01th3eGG8/GW0sWBlvV2MBo14Xqw9+I20+B1ABMCCDuJwmXMtyrxgdoJjRQdH7nt//PrL9fTceU9ChaTMJb08psdCnQx147txToBjF3aqgpwTYSNaATn048fwhc6VjQkUhliapxd8nhunu+NPbDHwU//tngu96X+Jv3jL3zb8Lvfqf7n9/t/uq/9j/4hbG2gyDrxDpDqWAYgk5EA4hUDVDIU7D1BwWKBWOr2SwS6J2us8LL2DUJL/78JXM2S397yNzLEqcjH1UFqkmI8Fj3USMUHvM+XFDy43bvieGl2thmdXihPLpwMXjzqHD74Rb2B+ev1fsijV09FTWVV6oqThaXFLV3dA/HbKn5E0zw/5yv3NMbrk9o3VN6zyQypdXWWbl9OtcczxWHls6JNw64k4/ZIo+1c49UmrYXXB5PC9QYIcBFsctALEFhgocNFCUouBX/qSNWR4IOpbtYzq+LHUggjwBDsKApTIC7GovW5DZYpIpA4dWcH6pbxz7PPz/RgKIBRQJ5glmd8FhhksM1HeU/66r4/kD1f/aXfj5o/c+2q5+NO8+EBvNvzluILuq6RLAHQg/QBEpGjJwwUFlSe/BIzf5H1gKmJdZiObVzwdehJoZsBU+EbOe1aQ+aCKA4D0cYEPGgGKNGmNs+96LPhadGlam4lp4ktzPy4vjKtKBMCHiMU4Nu2dt9c7CFbb+gZFmN+IHuM+BWFd6XcvVa3BKvUMJWMxgMRUOPraYcJQ9/8+wn3l/8ofc0/sPf9r3nbwf//q+H/u6d9nf/bdvf/Xn3l/8+duwexbtPm7morZYStYHqNoP0INWuKwIlQUpDhi5hPUhIWNeiVB6h8jDVIjqOEhiietRAIaSJGPBYYyngDY3XNd4Aoq4JUBV0HDbQiK5FDS1EgWQgkWKRAB6rggFHsCxRKOoaBzQGYQETASMOA87QeF1jDSiQu5pPkDegQFWRaixBHkQ8hjEcmw48ernwsXbvmeBC9dhGZfx6XXqlYmrj0vDqdmvoP05fO9bHuW7lupPXezJLjoXs4E3FNLN0lo19p6T58U6uMpnrmNG7k7hrSrOmVdOMbJ2WrRNaw1S2IqVeGcvlDU49VmF79Mzp4aSH0jECeaIxFPoMxBMUIiiyVSj7uXRezkC8AQJvOFcG5IHqx5DDgJWzHoEr2Fz3UZqAagCDAJL9FAkUb02Ed1ZVHUg6DBIkYshRwqtr9piQ7+/e21Pzk9pzXxF6n0mGLtmte7Wc+/p8JzXCBhGfK4z+3GRJo4uTvvJTzxx95DtC21V1bHCwNG/W3UznhPVIz7i9Wp70qHFWjfJKiFECflX0qYIXhAU4HFgPsWB6ODsRmvB2mktPDDYX3Y741IgAGB8c6sk6OphrJ+CmuKkLWZ27E/pwV//PGykdchALMuZUwFIgbWR6ZkJNKa4m6aqY6SwYqdg/+Oz9Hd/7kv3hb/J59wrnvt53/EO2Y3/Dlv9Luueb14e+t+R9QAs8TYcv4ExRbqVsPXdNgR26MUgxr6shCEaIMQZowqAzBE9CZZjqcWpEkOzHMkdUHst+Alig+gBgEQ4CLQK1KCUhqnNqziGvd2HkRqpf10bAegDlWChzMhJymCdUojSsKIy+yRAgECBCErjbmxUwihgwQKGTgn4DeCmZEEeYPYVVBa7xivDthilQl9hoT8kdKbllcv2SN/HjgpaHi0xN46udc9CaUS1pxToHaydWj/SG8rqlqthSxxwyZaAprZrSqjWl2lJK54TSMym3z23W3UJ112k+M/vIqcLiukuUstSw67qoapHnsHm1ns/XwQ4EHAasTgJK1kP1wFjsWmy4XkcjGIYwCBhIMPDWmdULuQoYSDKIhAFrIFbXfNpq/81U46Blhzh0SJft86kGt/2EgQNUjyCZNSBnbPX4eD5jH0kUJvRt1gAAIABJREFUTqZH+53WAtZaELOXXuea00PXsrE+bWIoN+HcTLi0cV4Z5uSwPyd5Fckri541ZmhD9MrDvDomyQlJSwQn+juWQr7ciLjBehW/F7scG/1m9toZuCoCJEEi6mirxcnvkysD8gRyGIuYBAgOUBykdJiSCIUhCoJUEemmV1eGDNUjr/QuJKrGmDNj9n3hpgft579s2fsB9/5/GTn1seiF9wSu/F2g4YNj9i9e5753PfSz+ck9Szcubq5X354rkZwHayufLi3babJe4MPm2ZWoRucIHUM0rqCAinkFskBxqpsOHTIG8MOcfXGuLigeGR09r8FuTN0KdkEiaIogy34KArlMT7zvwuq4SYcBQ+ENHCQKR8Dd3yzCIYJECt0UDFCNpUaqo6f9Ynu/ZUrumAbtadKWVCwZzZxRzRmtKbF2xjHydK29IjjfvYBNKcWUkttSufYZpWlqs3Fqs2NWa00pHSnNnNbMadWSVq0puSul9qSV1hmlZs4ojGX3dnh/tHsnF7RRGjSwExIvxK/5NP91sQOhxmDAEsjpiAcaw/uKVm77CAgREECAI4Q3IEPRr7gyYMDAAYoDBuAo4ijhKOFgzqVlBw0iINW/sTawentAxyFVZggQdMC9tCcK4JEaosYopaPaOh/zl4s9FzvLdjId57SMD8zw2SnvZtwrx5hs1JsNubNBtxzyZAOuJX9/LuxB4yKakMiYSKeicphdE9xZ0b/JeiHrnLHWR63FaD1AcchA4u/K2PvtEojMYtlvAI5orI4FVeU0wEMsArKlANKjGgmqVNSpSClPdV7PepXbjvX57lvRupjjlKvzfrbl28NVXx+7+nn++Afcx94vFXxiouprqdZvCTWf6bj8wcsH/m3fk5/Y9sSXHtp931OXDxT0tzrnhsc2xpbhsE55ivt11Y6AT90YSPAF4f5j9mvbJtjL8lIfyfmIzOgqDzVBRgEKpFVXVdV3Pr7nvf/D/OS3tSUPVXiisjp8foP324Rx8A5X0EmhaOiZWnNzvSfSN2vY0qRjBpvSmjmlmFOqJaNZM5opKdfHl1snN7sXcPt0zpoB5hnQMQPa0kpbWjHNaO1p2ZS+w5U5rZrTsm1WNWeyjclcwwwtEK4/UXztyNUTG+txCkYMVdSJQMhrPkJ4HbjCItAYBDikMUD1G0SYnbbEpAYdhHQUBBqHEfcSO5BudSeAd2jRMadpfgQ5QgJA44DqN7BAsYgACwGr6wEl69V/raIA1nhVYWWZ0TRR1yRlybl6o9/TdeFGvFfOcNlp/+aYLxv3bQx7NsKuzZArG3LLQdcq23fDZZ0fNE93N4brrrLFp2PtVWvSoDzCLAecsy4T33x5dcqB1YCOear9AYQpIAEqDNA4igO6xhLNrxMOaixAvKqLMhFymFWBRLJjRi5KtQBFHMEeAAYgdmNdQsaIRkchHaM0SvUgzfHkunMtZrrhKXVe+vmF+/+h7MF323b8I5v32UDB16TSb0kV9wpVP3CWfqf9/Ffaiu+VHHvj/JnkaMnKTauc6yHUnsuZx6IXFiarB217p8eaKB2HMKbBGNJHNChBVRxrOVn1gXfVveVNDW//s/avfhwuDBoyTzROg34D3P1+EhQwEE+RW0dugwRldarJ3mUbnu1MQmsGt2aQaUbrSMqmlNKRlNunc7ZZaJuHpoxiSiumjNqRkk2zsCWltSSVtpRsSsuWGcWSBua0Zsqo5oxqyiimmWzb7IZpQa8dx4fa+YeOH3QGTZSmjWyMZqMUCTp0vdZT79dlf0U0VkcC1pitwhpEDQTYCnWTwzAANRZDlmLuufhfgcIARYE79TeQQKGoQ54gCaEAhAKGAYIlqLK6xmDVpyNOhxyBPH2JZxNxWPMi4Dd0QVM8SGMMHKB6+PbCoKevcCbSDeYlkBQ3Yp61qGsj6loPD60HBzbFQRxj0IhvylYbaSoOX7vAlBxV4k510puNDd0Uu/zmgkSgkWgBqPlU1YOh/4VuTP33ZBDqkCdYNJBgQJ4SgUCWIA5hXoMcgCzEHMaCDiVdk3RF1BWRAkkHEgCigiSZhHN6KIcChsJTLU5JCpOUQRcpnrOc37XzCx/I+9pHd371o9u+9qlfPPCt7U//8PjO75Tu/kLPwY978t4fPP13yZKPJso/NVL/jZT9ocXonpnQUytTeSszJ5BSG+SfTfDnscZuZjlMIgpgKB2W6g9feP/buv7sbdE/e9fAn77N8cVPqfODKMtCPaBovrvUiIU8hYIOAwSyFLoN4KF6bH5ppN3vsSfXLVPQkobtGbUjo3SkFFNa7UjJ7cmcKa2Y0vIWV9ZZrX062zGjdswA8ywwzwJTSjalZFNa7UhtrV2KaUZrn821zsmtKZrvWnzqSuPl5uINdViHESM7bGSHKWQNPPAC9+arCvJ8I+JuKYmmp6yZpNXAkoF5DJg7u6M7VylSyL9gsyRQKOpIIi+QgaXnvvVfjzbM6pjRsc8gjIFZHQXkHI+00MxkD9tTsjhixylRS/jlUa886s3F3Grcp434YZyBMd+coyXcUChUnrruqkeTHjk+sDHcFzBfToVNlIxowA81F4LureZr+nNOdp0Ivxeb0Ph1tz4QKBCoxm9Jh4xG3cDwI13EKKiDMJGHiTIMcxzFPAJeA/t1HFlalTLL4swKjzbjs476i1/79L4PffSZz3/nBz969iM/Pfruhy++Z1vhB5/J/9zOU9/evue+bQ89su3bR5/+SsWzn2k79Anb4Q/6Ln5auvzp0aufuNVyz2b7Dxbyvzm844v+x+/p/M7nhh/+XmLb96aOPmr75qfa3vKW4JvenviTv/T/v2/t/cLHtZtuAqUcFoDKYnBX+0rQkYQAowMP1RiiJwIJxhoIOWZV8xQ2J6EplTOl5Ocsut8ozZRR7+i5F00ZtT2tWOZge0btmAWts3LrvFIeXdlXP7jj4vnx6yKlcQpFqoapEqWQ14nnBQElwouiW3+fXOnRxYWBSPAapRGDiEjz/xpXwovXWUFHAnmB7n6eDXkdbXHF6Ig1MA9VluAQgSGqjdyYGmQ6i6YG6rW4E477yBSHpwQtwanjPjTJonHmlt822Vmb6qtRIn1Isi92NjCFx7NTPgpTOhpDJICRT8n1IeTCmNURq29d7Wvfzr4q6YjHmMd3mlnyFPJUE6gqUJWnKk8VXtcEjQQQ5jHyG9ijI5cOGajyBAY1MhafZVoGGvNqKn5WdfVnXTV5TnNTT0fNoQMlP/n50R/+8qtf+dl7v3/irx5tetf2unfsqP+Lg91vPuJ68wnmbacD7zjFvP9wxyf3FvzHs0cePLCrPD+vt2i7+cQ3PCc/G937Sc833mX+y//mfOvbJ972gdk3v2/mz94b/vt/7vpf7+5901uFP/8b8c1/1fqm/+559LtkndFJUMYCghx+GXa1gSQIGAy9OuY31JjZY+mJJXozijlJLCloSsmmlPJbufo1ZVTTjNaeUc1zsH1Wa00rJdHrp/yjJ/q5h86eN7vboTFOsGgglgKWagEdSgTzLxmfr/ipvSFc4cjtG4NjI02URqDqx5r/1+h/yQRwp0bnC/Xyrp7TEXunuw+SFI3TQBBrw5TOM/0VzrJjN51t0721M87WjchAbtStJBmcYmlKMKY4OsnScVYWhhZbG7i9Bxw7dsZrym8IDnB7hOIxHUeRyhhEoFigOGAQUUf8S46wfndcwefSHH+1agl3lqytPq5aCKtjhhqimo9CB8U9mDg2IbOgTJQN9T1Zbf5ZafdjLfw9Vb3/1uj6sEn8QMvANzv7tw+4D9vcT9X0/e+86v/20OX/uav1v+9se/N+61sPd7/1cM9fHXe882Tfey8MvO+S+x/OD73vZOfPioe6pVQoFV5dZ1biDRPNh4QDD4s/uj/4iXt8f/2hwNs/HHrPv7re9bd9b/uLnne8vepN/8N6z79tcHVE41UiYBpEKmvc1W8BeAOKCDAY+ogupZfEGnu7Y2rBmpLNad2aApbU3UGypFRrSn3+J00ZtT2jtqblthm1bUatm1g74UrsNHOPFJYfqTi/lI0BNURRwIAeAw3piCEwSGDoJePzFW+33iA78ObCwNhIM9VDGLAYML+Jq+fQuhPEybxYL8MhA0QKtkITBYIloAmKLFA9disz4DHnF+77OVt5RhH71rjOmaGGOU9z2tM04arLeFsWGNMtsWc92Lfi7JIKrvj3Hg1vPz6666yw47h4+nykvjLFdmu3ImQtTDYlqkkUhagRpkT8fWUHPi8D3TlM04mgE+H5szWCA7oWpppAAaNjFuncJo1lQPp0T+c3zpQ9YuKLxlbaGKZ7fPIpU+RjpeNfcKrvaZ9677XA15vFJwdG85jMz+rZd++r+ZNHL755V9lfHGp+S575z4/3/dVJ+9sv+N5aEHlzwdhfXIn/01H37o4JW3JxZCORpXGdSpSG6Yq4Geu77awKnX3Sce/nrX/3V/l/8v8Uv/PNzEP3bobbDSKpwJ+lAiKCIXNG7mX4gRSWQlaHDDHC0Yyzyds9NLNsTsrmGWpNAWtKtdyNK2tK7UyptpRqSaumtGrKqB2zoCWjtM6o7bNadWJpb1dwW/3AD08ecse7dBo3QMBQBArdut5LdCdBEoHRX+2rt6KN/wC44imRrs93BwNl1AghjTGI8GLiXxJAzf0Xust/0RFrIBYjH0QsxqKOwxSML4X7zEd2t+3aESooHi2tjFdU3uzr3BTsq6JtWWxfZBpTjtJgw8nB87ss+x71HTwk7jwdfeZcZlfR9BMX07uvrhW0LlxtGr1aFSgsSTQ3xxvrwvUVi3xXbnYIaSyEHkP369ivQ4YAhiC/jhmCWLKV8II4HXE62io1tZVjxlLEEejd6uqgI0aHrI55pPmQ6qM4oKucDkUdBQwsESDoUKREIlsxBy/ZLj830xvojjVovCAJ14C8DoOQRCEOEigQJOXITHko8NmihntNzoLh6Wt9bb3tz3QPlFaLk/e2ZD5imv08k/2AKfUPdaEP1I58qWl8v7R6YvjGlwta3vrgkbdvr/jzZ81vzvP+z1Ojb7oYf1NB9C35wjvyvW8/4/xIMXc6css6FlvFaRnwCDspZSD1G1SgNKTfdM53Xm7a/Z8DVx4nsw6KI5gIGHJbDS6oxhvKXSamrYQjAnwG8ug46g07zEKkN6O0zWy0zefMacWWRJYUfIHTXDGnf90sVCx3JFvSOWs6a52RTRnZlFEsc7BxMnuwL/7Albp9+fs2FZYQEQABq4wBhwzsIJjDOKTfSW9/4RB9hQi8AVwJOmAzqdZMskVHPNIY4w3YlhiQQ8CtQw8ALqBzmAR0NLw67u7K2+3ccyR9pXGjZmDpmiNZZgkVVIVKiyfbKm7Ya7O+1pXB2uxQ03D+CesvHxo5cD5zoDyzu2TiscsT2y6ndxYuHW+AJb1yRe9MQUumuC1V1DFR2MpfuWrNf3b9up0gP4IuDHxYYYnCE8BhxOq6QGmYGpKq+gFgCOIJ5La8HQbiKRIM4teJF2M3gh6MWFX1aypDIE+NCAZBqIgEhXQSMkhIh0ECAgT8RlP5t0pjdS2okjhAIaoxFAYXsvGfmS2f7g1+rMXzWPvQgKOrq/Rxju9oG5v5j7bRf2wd/0d7+p3N3IdMwr82Rf+5LPzJ2sheT6Ji/OZ3zlf/y1Nn/tcTl/9+f/M7jnS/7Zj9T0+73nzR/2cF/reXCH95tudhW3RwYv72rSmsDBvIg/QhSJ1I91EQ0FWJ0jgEHEKcTiNA4e54cZ83/+7q9UECBgJQhigcQmqw0dLcKc11ZkDL/GrTwrIpk7NNE0sKvZirl7oxTBnFlJHNadmSztnSm7b0hiW5bkvnrGnFkoEdaXTKnflRwbWatnxqBBFgND2EEWegQQM5CQphHHkdwj7fCK4I4ocjFVrOQ547LH7duaKQN5BPB16dcApgCQzL17nes/udeYfmSprniy2TZ5onL1pHL5hil5ulC2XcufPhqxei+aeTZVfXmlsyl8vih/JXCkywpE++ZJ3ZUxH95fnYtsuLR+q1wr6bZ1vWK3oXS6xL5f1r14ak84WWE7tczcfdncfFoUu84zLXfzXkrExILTMJ6+Jsz3zStro4oKsSJcMUhSkKURSmKExhyNAkgkUd8wbmDMwTKBAgGSSqo/BUvGX5pktTgoYexUgiKKgDiagCxcHnGlW+fK4YQ2EQkgjiKWCpPu7LiJ+vaf+wc/7vTZM/6E41eBKiPSCIkdOdA18s6f1Y7fDH6+P394/ksdxej+e7vaEPtox/pMC33T5ZP3mjgnGaRjxlrrb9rSU/r6z8akHLBy90vuNE51+ftbzrYNnPK6wD0vDEKKOTBCYM1D2AupDuMwBPNAEiHmMBARYjEQJe116Z5WwADuY4A3KUMOl03+Xysv7YsnVGa5nbaJnbMKfll8eVasqoz3GVtaU3zZPrtlTOmlJNKWCZ1c+xCz8oqOl2tVA6oilsDoV0HDCgy4BugiQCw6/DRvr15woJQPHFh6swYCkRMWB1zL80WuK1QwU4Av1UFzSF0fU4vhWSavLt+/bPlNTdru6ZKetZa+HWmqTVBnG2YmD8apt0qti7/+TEpdLF0qaZc9XzJ2tXLlrlYvtGgVW+0pm9aJUePB166Pz1Q3XLZ9pGdxYtXbaulvRulDuWi2wj565ct9ZnBiqmPKU3Qs1LUet63LE+6rw57JgNWUf9teGhcslREnZWRH01E3xjJtKxONm3cd2nrYjqmpRbZuRlD1hjsBwwtLC2Jk6EW8P+GqY73227RHLDRAsbOGSgEAGSASUDBV/xeqUyRs6DIWtgrwFZg2aauMHPlFvf1T72N5aZLzuW/2+5r8VxwxOYbvK6z/kj95Z5H7kW7GDHTeaayKSrcCT8sQbug003PlKdeMI13Z6eHFmWEB2hlMmR0NxGwjcz3hAKHeyxP1BU/MDBA80d9QsZTscJQHhN90HDjXWvAVhD47DqMyBPoKgjQddY4xVyRSGPVQFqAqWTXfbqi3XN3nlszsitc9m22aw1pdiS+NfswP+KK8WSlm3pnC2VtUxt2FKyKaO2pbXWNDrD33igtLnL2UJJFGlSjsQJDlPkpcCjw6AOgvRlnF//zrkigesz5luL3VD1Y8gZWNTx3ZJVXgVXkEeIw0hEIKRnY+n+ZvuuPYlTRUptn9LklS3SulnKmkJKV2zTHFxtZZYbhsYv1AkHr3A7LyYOVs4dbZrYXTm+u2wyryKZV750pmnsycuBn55czKtdPto0vi3/5tFmUDyQLeq+WVAr5h1e721c9zWtio1rUqs60gPjTpxg4SQPplmYZkDKvzE+eCvcvRTtWQhYkr7mNNeW4tom2ZZRXyPXXRwdqpqNmudj1pindrD13EDT6YSnwVK8r6Nwz1zIMibUry0OURozUMjAIfyrrsqvgCs960HQZ2CnjllIF4od1k9drv5AG/8V9uZHaiO7B2dtzHRbc22/p+la1P+Ihdlvjza43K1Fxz2NJwbYoavCrQ/XpP/+WvKjtZFjsYX2yUB6QzJ0hiIXBU6KOErHNDI7sz7BxxwzMxzKxbESBkQCOoN1j068BmAMxW9ofgOLBAWg5n9h2YJXwBUSARq5vR4rris2CVH7nNaRkVvmcu0zOWtKfaVcWdM5WypnTecsaaU9A1pmUM20mudO/biiw+JoonhYB1HZmMA4SpGfAp8OgwYIUNX3h8cVFlcWe3JrQwYS9DvbjDfg2AcJBItA4ymKgTQ7dOwgu+vw0uUWrbyftAo5a0i2j4LB0c0eKdcjyd3iutmz1u5arO4ZOXGNf+ay+MSl2K5C7rFT7ocOxHdfGN91ceyp88JPD6d2Xp1+qmD6ySuzO0vn9lbMHiobOXzC9eyT6/bKG/art9yla0wNDFv0Ebsed5EJtxK340k/mvDDCS+c9KNpFiY5bZrTplktySnTjJpi1ydcm1PuzUnX2vjg9ZB1QbLOS53hnvK+ymO86cqUs66v9qA4UDBoPbGQtBAYhkDUUUBH4q/u2282S7jnztYFqolUFQzoJ2RIIX7ZSHaHPTvbTd839/2n1fXV0raHKpsbXG1NbWdaG4744/7aaObbl5qvuP3tnS2jQY8jMvZIi/jhayNf6r31qcb4D6zDNdOLjkQUwhldDlHVjzUfgizGYd0Yo8YYxXGqhnVVIlhCmCfIb2A/hV6q+SjgDchTLOqQJ69m1ucwZHV90h8eahgcGsisWGc22mY322dkc1qzpqAtCduncpYZzToDLBnNnFbbp3NbYU13oEop5pRmSQFLSrWmFGtatqZl2yxoTyutabVlBpWMru93JX9a2lTTUUTxiK6GNTxOcJRqfkNlCAgYIEAV/x8eV1s1ZDSWIsHQOKK+USF2OuYxEimIrY66+/YfCO+/sJZvxpVOrZHdsEhrvZHcYDQ3EFIGgkp/INvNrHQ4l5sHl+sdN4ptt4qs2ereuSv1nh0HnU88y+84LO441vPjp70P7hUfPRJ87ER426nwk6eDO0569+4ZzNu2NFh2w3X1uvvqir8yyzehcCcMdSkRK0j0acODIOZE4x6U8MAJjzbpU6cYMMWok75cwpOb8OUSXmXKp055wbQfTHvAlGcjPpB0NSTs1XP+lnhXadxeFBks6Gs+ODPRgVFEkTmCxFfElQFDBojoiMX6kEo8m3BkTZ1bAIth9Xrv4kTDiK/E3sKPtQqOwrSnw+f3/6iw5d+7pP+w89td/FVpfG9/5Dst4ofN8U8OzP9b2+SXKgPn3amh6PTq0qyRnTLkCEAjOTKiIYlsMQxECgMUSgYWCeR1yBqYpchP4Ws3n3hCuJXNkS6fe3D6dufMZvvsRsfMpjmtWJPIlkS2JOicRZaM1jaVNafVzjlk2jqnSqmmlLJFlyWlWVPAmtKsKXWLK8ssaMuozWm1NqldkBaf6gw/WtlcUHaIahJRAgCN6ShCVcZQGQJFHQSo8gdoB0KeYpFumddbcehvxHoFeYJ8BhYpGktxPf0HjsaPlG5e7dXKnLla75qJW+7mNx1Stl+U7ZLaJ+W6+NV2z62GwVu1jlvVvcvXum5WmkYKCuctLTnWecvaFi8ravzlw80/f5DNOxE8ej58/FL0ZD575OTgkb0d+x9mqvcH248k7OfnhopWvXUy164IZiVs2gi356RuOdyrDtvV+IA2OqiNDWoTbm3SI0+5laRXnnIr4y446ZXjA0p8AE24NqO9q5J1LWiNW6705O8YLN47WPmsr/VoUqrFigg0PqdwOg6QV8ZVWIcxnXDEGCS6E8IwhpMEjUM9otFhmU7maEqRWWXOszrGub3eYz1DPx9kPtti+1BJ46erOz9aYvk/NvFDfYl3to39k2n+XyuGn+4YccZm09NBqozRLK+joKpHAGAp8FPAUMgakNPxVpM1lkKW3kmkfR3yhQ0qugJWMx/vTqGWjNY4s9Exk7WktM5p0jmNbCnV/Dw/GW1L1hlgTqsdKaUjpZjTqjUNrSn0HFqKNS2bMmpbBjSmYcVE7pg//UyX9LNLBbUtpynkdYUHMIY1iQLWAH6CRIzElxMf/HvgygDcHaiwSJFAtj5/fblCPIFuHbKUjCXcpp79R+LHytcL+3PFAxtVrpVW32KHa6OLzXUJSrcEuyOaJZRt5VfrvbeqB29W9d6q6ZzMr5qor5Jjg3DSp0161XHPemhg0dephb3GsKhHJWMkiMPCpuDJONvHhqqH7VdDPeel1tMJS+G0tXTBXpsLWZYDzRuCeVOyboY6c8M96mg/TAzkRvvnxbYk2zgntafZRmXUIcf6tdGBXLRnJWDWYn25kPmGq3pmoExqPBptOz3eeyXYeb767E+TsWYIJRUIr3S9ojBswLhOOELtujFg4IChxgxZMFSHjhxI51V9LJsN5ZTIWjaMSXp5YyK9OMpNh0yjQuVoZC/D3u8Y+qbZ89km/zf6pj9TL/zfekd9NBpODCJVNLIOqroIZonGUMDokLkTPoYZAzJ0qzkgEjER8WufQDFPdL6+q6LOO5rvvVE4slmT3myby1lSqHPasCWxJS2bM6o1A9qnc9eiN+tiS7ZZ2J6S21Nyx1Y8e0Yxp4A1ha0puHWObE0p7Um1JQOvpcCV+OpB18R2K/vdg8+GIm1U8xiqH+FhDAIUMgZiEBYREe7SK+T3xRWF/NYyZUBe19hX6mx9mVxh4IaKm5J4wt3Wtf9g9GjRUlHvelH/eqVztclzvcGx0uxab/ZmWzm1NaA0Sps1/FqVf6l8aKnCfrPKGj5RELl2dWWs7/Z438qMez3jUWZZ7WZInhG0dDA3EciOiygVI9NjMDOcTXPKnD+bHtyIO24ztrmh9lhHCVt7aspelhmovO6pW/DWT/aXSm3npI7zIz2FEXvRKFs7KTWz1gsh08XccDcY65dHOm+yjYOle9xle8ItJ5jaA0z9Qb7x0NC1vYP1B0b95fKyG6kC1F4NVxSM6JghtF83HJRIhhoxZB8F/ZT0YeJXUTSnRHIqp0HP5novVt1U4SkcpjiE4UgWz2XQShLd8N9M1CTiv7R0fS0//6S7O7Q8LOsjBmSI4tdBkGpBHQQwEjBmMfbp0KtrPkPxUZU1gAhwEL5mB5UBWR3zvb6OU20DO1tDR12zValc23XFktFtSWpN6e0zsnlG3dpZ1Y7cvsokS8SZxom1jrRimQWWWdCelk1JzZpCz3NlS2nmDGyeIWWT6qnAjV2O+A9L2/ZWXd3c5IycXde8UJN0EqSINTALCQ+JYOA/QD/770oY+AlkKA7NRTo7tm8fO3g1d2VgrdB5u8K5VO9Yru7JVvVvVtk36gY26pzr15wrpYO5Mu9a8eBaxcBsSYsr70isqXA91rU20rkx0iOPDchT7s1JZjXJbcyG5FRUTkTkibCSFOWUmEtxSoZTMqya4sA0h2ckZdK/IHSOD9Vbyw/21x4P9RbPBU3Lk/b1OVf2lt8AUUrHKA7DHJMM1HKWU1F7QbS7YDmOHeG6AAAgAElEQVRs8jWc6CjcsTjZfSNlW5y13pwz356zwg0PpWEKBYpEA7yKbBThTijznXgxgUKBApYChkKGIp7igA5EHfAGYHTopYTVNR9V/RQwhsobIExQjNJhSmOQJm7DWOI2N7XCZ0kUkgjBQQMGDHDnSM2AwlbNjzthMYCjgH/+9df8WDlK2Hii/3Bp+a66od2dibOhzbIkqJkF9XOkbobWzdDW2Zx5IWu5oXTMyxWxm4ftkUP94avBxWvjcuus3jZPm2eVtgXVNENsk7BnUu2eVk1JXBUnRaPgkH/+kU7fA4XH2ZE2SqNYdWPAEPh8fQf+dasG98fLFVH9FAuUhHILbM+BfdFd5zcv9ynl7HKV+2ZVz2p5p1zWmy3tXa/qXa3qXanoWym1r5e7losdN8u6Z6qae/N2z/VWrvING0IzDJpxtFuN9+cmhtaSnpWUX54SwURQmwgq05wyzalJTplmlWm/Os3Jk0w24ZUnGZAS1CS3nvSsJAZvjfQsjnTdTthXM86lBdfNjH1u2iZv+jVFIGpgec4eDzYw3Zd7qw9G7aVu01l1haE0pusBSiVKRHr3wg+vCLBf/5J7QcCbsBXwZgDWANxW/xEdiRRtxcJxFAtUDxg4YGDxuZpev6tAfsTryJsDsdoey8Pnqp+s9T7ZxO+z8Ue6/RcHwmW+VL14s0JIX/WP1kTnuhc064xaKszsavI8Ue08YI5cZq5fG5Ob0rghbbSlae8MtWewKalUja+d528fdk8eGxh5sKjqeNNZBYgE8pQIQGWQxr6MxLBX+kb+aLnacjliJFJ1NFReGNlzfvFk+2Re8/R583JV33qpLVvcu1Hev1rde6uq62ZF51JF31L54FK540alLVld27Hv8duu6iVP4YqnMOcpU9naXLBpI2ZeTXSvJQfUaTeY9IFJBkyxYIrVJhlt0q9O+MEUp02y8rhPmWDAFAemOTXFghSL0owy4bw93B3pL+26dtBlPtffccLrLAAgDEAIgaABh6k+LrnKe1uOJodbDTxMkESwADTf3aN73gA9n9N1Z+W5E1q61XKSpZChkH35sZqv31VxCHgAGevydf5sf97xWuv2/OrHT5x9dN++XfuPnDldXFzYWFbZXFxe19Ru7bQPmbodpq7B8pr2gycu552+su9UwaELxWdqzCdbBy73cNfE0ebpxbYlUJrcOCXe2t0bfKzM9qN957p8VkpHieIzAAs1HgORvO5blT9erigUKOI1IhA0dmOo07/9SOZQ7dSh5sCesuC+q/OnatYu29aLejeq+5av9dyu7lyu7l4t71ur7FuutsWvXHUc373urr5lv7DUe36z55IyUJL1V+Wkts2YbXOqV512gKkBbcoJpxgw6QcTPjXhUxN+NeFTxr3yuEdJeOUxT3bUpSS82oQPJNxKwgmSXjzLrkRt/vazXbV5qbiZ6qNUH6EoYqBobo1BWnjjtkdeZ1SFJ0iCGkMwr/9uBu6LgrJFikQDCwYWDMgbiDW2yuIh0cBbEiji74QO/w6fqQFYqPmxMdrrrn3o6Z9s3/fMmfPHujoq3NbyEUdL0t2f9g3d5O2rUv9aqO8GZ571tS4KthtCV9rbMu1uiHaXh2xl3rbClorTlWXHL5Yey6vKP9zVWTYyWxi5uauT2V7n+vmxhrNlRVCTDMgD2YO38v1e94ILf7xcEZWDkNEMCZOYHGedzxycP9Ewd8oU3FM+8NBhx327Qr84M7m9dPZYzdy5uoUL9TcuNdw41zR7si59ptq9a794/ojmbNrsLl5vz99ouJBtuZLrrgaMSQ535ib6tKRdTfWryQE45QeTPm3CpyZ8yrhPHnNvjjjWovZsfEhLeLQJrzrqkUeG1LhTGXMqY4NyzA4SgxtjfWF7idd8nu27MspX3Zi0ZG8NEUXQgYQ1UVVFoAkIBjDiIWLfkHPz3/Ckfy1VZ8u3hAR9K5EU8wbmtz6+qFYeEu5UT/idWINQYwAMrWfDV67u/Ml9n/V2lazEbJvDbVq0g8TtxqQbjPbryQE40a2MmuFUpzxuziVM6pRJHm/WJlpz8WZVatSY+qxQu8hUMZ2FzS3lZxoaDzWbHr9Wt7Oh94mizn0FF+WcpGMRAT9GPNHu1nzx1dztP1qudI3XDG5T82JjRJ7i7dt2zZ+sWS3su36lK3O2cWpvaeyR/MBPT4m/OCo9dkx67Lj4yPGxpy5MPn1pek9B1w8ebrzvh8mii4mLR0eO7ZO2P+F9/JHgkQND+59p3fco15p/K2rbnOpbT/QoCac84VQnXcqEc2PUsR7rXx/p2xx1rA33xvsqBquOznmb8ZQnG+2Vh/uyw73atGc97liJ9U2460J9RZK9yGs901m/t6N2l7Lp03EIKKwBOYp4gnhMeIi5P4B6T38oMiCPFBZpko7i2VvcpQP3jQ+VrYeaN4ebldE2MG5RxjpvB0wpZ2N2xAUm2dy4MztqV2P2bLRbjfVkw5aNcLsimoi3Azmu6c5qLDSvCc3jjLnf0Xys+PQTpw48c/nEwHC/YQxTIlLIG0jCGqNrzOs8a/yxcgV4Q2GRLmqY02lsY9RlffCxiSOlS0V9S5WD69V2paRXvdS3eLhpdMdl4ZEjrgee7f/O085/3y7elxf66bH+7z5e9sVvuR7fxW3Pk545Mr7j1PBTx8Udx62PPu4tPJNkLSO+WslZEnKVhO1Fwf7CkL0o0HeFtV1kbZcY60Wf+TzXlS/2XhV7rvjbz2a4ps3RvpWwVR7tu863z/lbRmxFkwOVpvxnyo/+1N5yJOgrWV92ASDKKpeTvVsNinS01fTtD6GO2h+MkEBhAGyw1JgY8zecePCrwYYLKOKAsX6aHlKn+7KpfiU+KFZdXHCYaDKCYz4S8xjDLmPYiYL9ONiLpR4laNOiXaq/RffXEXcBdp24bdnrvPx026WzlafPnNr/9K1FUSchAlgKeR0ECHwZCSyv+I380XJFNlmIeIIFSmPZhKvniScnTpbfLOm5Xt5/q7J3o7gbFg/lrvbfvtw6f/Za8lDpxO7C9NNlmSdKxx+6nNxZNLz97NiBq/Fniyd2F6eeKUo+c3VszxXPriOpbhPVMliNKllWzTFg06+tedRVj7Ls2lh0ZG+7tDUGZXkiBygMUyO+MNXF9FyIDBXfGjYtCk2zrmpXxX5/zRGp5Uyw/Vyg41ywtyAZapxJtCNNkLNeRfUS4ieY0V9FFur/32UADgFex2FKxllrYVPeNuveHfHSCsixejyAk6y6wGgz3uz4AEx65fEhdcKpTQ3hSaeecmmjfWTCQRKO7FjXaqz7NmO90VuUqLjvev0Xopc/JZ39Za4rELvQP7j3YqanmdK4qvkQYCkMEsDS172e8R8rV5A3sgJGgg55SqLZxKBj5/aZSzXLlb0LFb2Lld3rRT3rRY6VUvtyVddKlXWlxLRaYFo+aVo+0jG3q+56XmMyr3L2dONKfrdSYFdP25YP1U3szrc/9ixXfBmvDwNVhNCPEYsRhyGrI57qAYMIxv/H3nt9x5WeZ77/wpljn+XlGXvGxz4eB8mWpZYstbrViZ3YzZxJgMg5BxKRIImccyEUUACqUDnngFA554BCKJBgBAESAAFU3nmfC3a3W5LPxRyr25Y1az0X+wKFi6rvt9+9v+99nwexYqgdha0IZIEhMwSYkaQtHjY4jeN2ZZ9gtNjN7XDSm42kejejbVU8uKEguAV9i5QGUn9G9GARBo3J+DKCaFFYh8GGrz0V/33saP5jCoBMCciC45tOBVnZ0W5uHTbVDfs7yS/oyudy+bZBchRUH6+q4xv6yIoa2DDEV9RR3+Jrh/Slif9QSVkTTa3wp42TxFWK7BmTHpy58ULx9svlkxuUqjjP/qLHGKghLDZUIDErgJgSSR0OuWDAiP1vrr4SYEYjViRhwWALCtvDK9LlqrLdQcrrKcXLScX+pCwyKns9rtohKl6QxC9Iwr0pYWRCGh1WJocW4/2qcL/8cFgSmVSFRxeiQ4vI0DI0IHvcMKkpauDUlEef62DABAOLUHIRhk0gaIAgEwSbQcgEgUYINICgHgINEGiAISMK2GDAhoIOHHTurHKWyXWrkt6QfCgo7DHM3XGy26XTtRZ535M1VuxYDYJGGDFgsBaD9Bj8jbe2+bc8CL4pZf9foW+/uQOOQW9OZr/6e+xf0Tchv6Zv9K/+q39fAZAeQm0YuOrlzy/c6fY2zzzuEUB0Z2Te/IgkCs7R1imc0Dw/OM3wEeYezHIfzHC36ZIHJPYLhjQ0yQwMk3foio0hxevZdUgYfMps2ZT8MuZ7Z5Vx6ZAj3BtTuWpbBJU3twMcFHfGkzoUtMOQ+bfq1X8EH+nvR2+6B74lFPCjMQ8AWRKo+dDFt9XUv+5nPp9c2JvURkYVx6Oi12Py/XHVq3HFzqTy1bgiTFDFRlSRQVlycun1uPzFpGRvQnxIkLwckx9MLEYJi88baa6yDm5J+W5gAYEcCKiDY4sQaIBBEwCaAcAMgFYYdKCADU4a4KQWAXQoaMASVixuxeMWPGnHYS8SMa9ZJk3iNqO4VUyu0kvb1oIMCHLjeAAELCjigCELCr9xwjChX5mT6nFIh0O6b2xzMFCLASYMsGFJB5Z0YUk7nrTiSSue/MozEAOM35IJBS0wbEcgOwLbUciOQnYEtP2mIOtXNnKw6U2SN/LGjQMy4JAeB7+DPbH/dWGgKQ4vwrg9tm2zjoz67o+H7s4dji/iPA/Ic4IiT4TnjnKdUZ7zkGF5zbDsM0wvqbpjtvXlvDbMtYW5tkOONSm0x9mmMM0Gsh++nOM8oH4IBf/rY9FPjxmUKEkXuDfFLigKLE/heABJWhOgBYSNKKDDQCOeNOGAFQNtCPRvjgv7PeUKAwxQ0o3DgShgBnCfi09QV9UejAsekBYfE5d2x6U7ROHrYXF4WHZEkL8akx2MyaNjyihBcTwqOyIqtqekm2TJ01nJC6L0KVH2krhwOKx4UkteqejnFFTuenU4/hwAvDjowQEHDrtx2IODLjzpwJN2HLThiAVHjDikRZLqRMIEQTYYdbxJSQZhK4rZY1Ht3isJkNThuAfHHXBSl4gswYAOhY1wUoeDBhx88xD4JqTM9qbjAf0m+fJNJwRgxQArBlgwwIaCDhR0oKD91wTZvv6IEQN1GKjDAB0O6HBAhyW1GPBt6X79U9/Iiv2vzlB+p4LMIKqBYfvrkE51r81zZ+xxOzMxo0/SzDGmOcl3AgJfnONK8twA3wMKfUm+J8KyxfmOMMcS5dnDPFuE70gIrAmeBRT4Yd7DV3O8h9TP4cCf7Cp/ckgnAlTbVr+AXVJh5vfimBeHnSDqACAD8ofL1W/KAoMmJGGCMHsYsAj6bjuaOl8TFQ9mlzanVE8nhE9Jgr1x8eGY/GBK+YIkf0aU7oyJ9gjCownZ0YTs1bhkZ1LyfEq6Pa3YmVEeTC/sd/Mfl00+bCQRMyqLs7M6SAMCp8q5adnetjx/Ydvdtb9+5Yy89hztOw72TK9f6yIRI4o6cNyHokEcX8PxNRwP4JgLAmwIYMUhKw6YUcCEJPRYchFLqHBQgyWXkOgCDuhwwIgn37ip2FDQjoIOFHR+hc1XdBlQSIfCGhRWo/ASChkRyIlADgRyfG0J/Oba9nXYmR4HlnFwGQe+Fqj+dWkw0IaB9l8T4MAABwZ+pf8QaEFmFDVgiGvft6hoaPbfJW5383cGJRvt9Ad93L2Z5STXDfN8CN8Hsl0JlgPguhMcZ4xtS/KcCb4zwXcmBK64wJLg2wF+MMlZP2ZJd7g3Ic+f7y/++Nl0G8xxPx9X8apqlqjNKGDHADuEOmDUhL3xjv+D5OpfYuneCIUNeMyI42sBD5vfWHMwwEyMKLanlreJqldjgpdEfoQofz0iej7MezwlfjorfT4pejkuPhqXverh7vfwoiOKMEF5PK48mpDt9XFe1M3sFE/Yc/t6Llem5N76rLHlZO/QF+29F+62XmxqvtHcVjgw2Dg7W0scL+rryOtsrCG0EsQzQrPUYlUa9CKTnh/0LuztuCPHq0eHPjCyiidDSGwFB4I46sYxN477cNyDw04cceOwFwdcGOBAATsK2DHQikFmHLZgkPmNJykKG1FYhyJqFFlCkSUU1qOgFQXNKGhGQdMbz3oMMmGQEQUNKPTG9PcrIbABhg0wYoQRMwSbINgMwWYYMf/WO9ub2UQbBr7JInNg/xG4As04bMRB11MtT9PUtXZv9oiw8KJP5KqddDVMBdvp26Oq2LwJ4TphjjPJsoEcO8hxAFwnwHVGmVZI6IFFvqTAnODZ45yVJGc1KVp4JSiK2/7mYPmngaFqlOd+MbkorqldoNyDE1Y0YQFgG4gY/4C4enN4ikMWDDBjgAVLmnHQhsMONGlBE2YcskOADU/64eMAeeSepLoVGlBgfap9wtLBmDI2JolMiuP9vN27s6G6scfd1FdEyd6E5HBUut3JXq8nPWlmhCeW0DEN2i+PdHJ366YfZvWGrrSx3yupejcz99bwB83Et7rm3uplvdUv+dmg6O0Bwbv9nA8HOV8Q+OfGOBdGGdcI1BTCfMYYpXiMWESYKBoZLR0dvDU5Uj7QUdl7v2NmdJQ5PS2Y42oEPB1L5RAbfIq1x8aXr727e46DAxuY8GNQAMdWcMyPI0Yc1+PQMg5pccSI4zYctuKIDYXMGGzBECsKGjFAjwE6HNLjkBYD1DikRoElFFjEIQ0OaTBQh8A2BLbBiB1CHCBiT8K2JGwDMTuI2ZOoDUCsGKTHIAMGGlDAgIJfd5oCZgy0oKAVBm0YYP66Rf2rzsBvbXV8syPyXf/uJhQ04hGnm0k03O0JtcxDZHOUqF5rodpqxvWVw87GuY0O5rNh4cH0YpRmQPgukG2P0kz7M+rn48qDOe0x1RxhG+N8Z4K7CvCCoETzlF4UNf3oUPuOq7cY5jh2JlWi27VL1BYUdKCADYRtSUiPgvo/lOdABDRAgB4BDShgwUAHDDjCx8bDYzMCuTDEg2Iru0fORRurvr7g6tWL00X3Vm5NJ/pVryZUh+PK2Ij0RTf91a3Jx7k9O9UEoI8PjMiPeyUvGuc3KyYf18ztNDGeNtD3K+dfpAybTtxS/TRH9sN03t/eGPnb6yW/zL6W1/1R09xPWxj/0Mr/63b5X/fJf9Av/emA5Jcj8hPTSyfGlCfHFy5Oa67M6VNY1hsc/Q2eIYWvT+Vq0jiqNKY0iyXNYUvzmaJ8GieXzMiboWWNk272DTbOz/WyKcXttdUdlSIFSaOmqOTjSklPaJX4eGv80YPR6BEvfKjY21Xtbi8cHZgjx97D1y4YWsXxdRz34bgLR2w4asERE47bccyMY3oc1eGAFo9rcciMgyYUMCGACQEsUNIEJfUQoAaBJQhYgpNqDNJgwDIGqjFIg0FqFFpG4GUUWsYgDYZoEUT3pma+KZsIaEJAw9ch8G+4+j76mDDQBEFW7LVTN9pruj/wuJeLUm0ow/6SILfWjkvz2qV5nY76idW22dV28non9YC0+GJC6WwiqcsHLfXEpwRFjOmKcd1RnivGXYtx3UmRcYt861j3k5jpxOp4CcJzbI/LaMUVNtEgjvqApAVFnDBsRCHDH0a9epP3AxoQUI8jFhy1RyO6aNweTXpB2HNwaLB4WISFuTxi+7tpN3JaOsuulk+du/2sm/t0SvZqXLzTwQg2TAXLR5xFvU/bqfExxcv7zN1qyuPr/Q+/bN38oMn9k0r13+Up/yJD9uc3OX+VQv3Lq/N/eYP6dxnT71Q0fVF74VzN5crxz8smPqma/qCB/GEz9UQr9dN26qc9jI97qJ/20bPZxirVSjrdcHlWfYru/JLpOc3ynmO7L3IclzjOa1xPKt+bIfRlCdxZPEe20FMg85WIHGUcTQ1XVTA+Uzo4QJJwWHK2QEkvLLk4NpEtU9RYbf1KZTuBUHa75npvXyOHMy1Tco22BVdAL5ZPm8204JrCvyLZ2FzYeLAYCim3t/VHEVcSXoHRDRxdw0E3jnhw1IOjzjdTJ3DCgCaWkfgCGlNgcRUCmiDAAAF6CDaAoBaEtChmwBA9CmthSANBahgywoAZBs0YbEMgC5w0ft1S+H32s5sx2Jl4YVwa7DQ1Dz8fFqMMJ851Jxjmh4P8hbK+uUvVtMuVhuq+jZ55S/3oUmmvsrjbUDu20cc9oOjjXBcoCCSE3hjfE+WsRzl2QGzaYbUfa9871n7o7M9IcixPRoW00rLA8jSOB5MJM4o4EcSEgHoM+AOoVxhgQgEDjpihpA4GDShsw1EnhrhjMcfTJxI2525u5enbYs4X48QTjQNXOqbLMpoHPiv3VRM2OuZe3J/dqZgM5Y/ZC4aCzZQHrfTV0nH/xQ7bzyrtf5bl+ZMs/x9n2/9LuumPMxb/PI/2F+lj/0/KxE/yZn9VRfrVrZH3a+9+Xnftg8LSjK7ilK7ClLb01MabmXdTc++nlXakNvbfaB251DGWOcXJZSxcmRZdIMrOztjPz7guzXqvUHxX5703aL40hi+D4c9k+jKZniymJ4W3eoMfzJWsFQo8RWxjo9R+tWPiyp120pKOptXfGeqdoA3Mcvvv9VSV1xfThVyFzmTwBc3BdX0gaNxY4xt16Y23M+83NE4RbhEGaidGqkYGijqby/o6mkhjvRxKL4c8zJrmSGaFKqraxPEEZKGH6mfb+nDUieNBHPfhuBvH/Qi+geKbCL6RRP1J0AtDXhx14YgTh2woZEEgEw6bUEAPJ7QYYPi1Tvbvuc0Kce9vLMq7W6ztYy+JCxDLDXJckNBzzDKtD3LV1cPky6Wk83n8rNr5a+W8rCZ/B3VnZvGIYYrznDG+Oy7wxYW+KD8Q5W5GuBZAYj7gTR4unjxQf2DuvhJh6IJdVFpF2TOfEMdXkoAZge0oakb/83Jl+daFBQfNOGLBYBOY1OG4C8e9RwdanZ4wQSxbWhoiURqrWvPbNa5Uiq581pXRKiw71dD/w9Slj0psl2sfnK158qta9z/eNv1D6epHDYF3bln+Ns/+F7nmP06z/VGm4Y8y1P8tR/6XBZIflot/UTvzdmXv+2Xjl5upaYOkyz09HzfWf1J978qdsZxeSno/I2uQlNc3mtvZntFck9mUk1d/rvDOuTsjp3rJHwwx3p+UfEhUfjm1dG5Ke3HKeHnGeolsu0K2XKdYbsxbU2i2mwxHGsuZwfWmMBzpTHse11nMtWVOq0rJKvbGnnI7QfNvy7f26Hq70Ood5SoZy27HM4Br3LpHEvFdW/KNbenmU8KSJmeCWim0VgvMZWxdJc94m2+qFJhKufpyrr6Cpy9lLBTNikonuQUj83mDxOKRycoJUi2R2EEnTy8I2UYF1yznGsXCJbJKT3P6JI+e6nd3LQevbbG4KxG1Qwk7AthRyI4hdhz34rgHx+w46sBRBw7bMMiGQTYcsb6ZKPk+VgLkeeYRSzqb7X2kV7NagOuLc11RviMudOzRNOuDXH/XrLGxj3ytaOJslr5+6MEI79W8JsyxxUWemMgb4XuiAm+Etxrjb0X4xrhIv8cib7E+2le/F5i8meCa1dVDM4UF0R0TArtAyA4mLRhixuD/LM+BGGj9WhYcMr95mUahNxN1BjShxZKLGKzH8cDxkcVoYcs0jObhxpvVadl38m805BePtmcNs6pYntIJS0rpbMW71cS/yRH+2VXVf7/o+K9XVv4o3f9/5Ln/ONv+J5ma//PGwp/clP/3TMX/LJT/oFT4VhXnowbG2RZmSi87pY96tZ2U0T2bNzSTOTh8vqP5w9p7n9VNZPTNZ/TxUvvYKYNzqYT57LGZnP6BvHtj93o62zvzbtecqrx9orHti4GZLyZ4H08vfDS18OmM7uMZw8dk02dU2+dUx0ma6yTD/SXbd5oTSGHaUxnWVKopi2YsYhuvDLCapXb5dpK2uqPYjs/aQxkthCmlR7F6oFw/XHgQEQb3rjQRLt0jFJB4NycZZ3rHr9M06YrnGZK1ApHnFs91W+DOkwUzFA8yJOtlQu9tkbFaoK/muW+LAhUSX4nYXSZ3F4ssuczlHLoqj64qYWuLGUsF0zO5hPGyyekmMr2BONc0OdsxMzvGYZKENJqCylUzBPpJhYXkWpWurC8E1+S7u2Yg4UMQHwK7YNCOIW4k+dtpFd8FV74tM0/aet/XN39EMYPclRjPc8xzRETOqMCxR9Fs9NL9HTOLFZ3MtJqNIXZS5EiKPDGBO8J3RXiuCM8T47tjXHeCvxEWWKNi+w5r7gnvxKHmgyeUwgRTa6iZpFfdgl/bgbgZhm1g0oTCJhw2YYARB0w4YMFAKwr9m8e3/124wkALCtm+PrGxYIgJgbRAUgdDFiSuSR4t4qgdx00JxCFbJnaO3ufoDBL/83s09YAu1K7fuK2wthr9//N6xQ+ym040k1Ib54o+u9P+1wWs/5G99Kc3TX+aqfmjLPv/VbD8p3niP8tR/UO18t073I8aBWfbuTd6WRkDlOyB8bSO/it3u8/VdJ+u7jxZ1f5ZVefJ+tZPau9/VN/5edPQ2ZbplF5y+sBMGoGUSSbdHCFntMzmFHum+mIO4doSWUgf7uppy7ndcLm+42QH+ZNu6ieDrI8HuV+OSc/NqE/PaU/P6c5QTGco1rPz1ktU6xWq7SrNlkqzZtONWXNLqQRhJUt7X26tpMqudkxe65iqmpWR3dvKFyB/63jctpFL4pZxl7I4C7kKS7bSel2+clX8IF1sruYI7w9Pl3ZPpjOWryrX02TBKrq0iT7dLKDcoYluczUlEleubCVd4k2X+LKkgWzJSp50LVccypM+yJR4c6SBYvlqidhfwHGVcFzFdEvu3FIJbfE2b7Fwjp09MZg92N1AJPeQeS1jc3dHJu6NDfbPD40zuybmGpSqUThuw+Gvdy/+ZZrrdwuVBYeDm2qmoql5vZsG0twoZy3K9R8LvK9FrrjIC3Dcj3p4K3fJmrKB9V4uLg/Gec4Y3xvle6N8b4zvTTc4fhAAACAASURBVPB8INeR4GjjAvchLxCTbD5jjT/h//K16lfHrEaArnTfo7NqmpCwDYHMCGxCkiYEMv5n6me34MAbpyE9DmmxpA4DrPGIBQW9OB7aDfs0D/QEJT2z/e6Vhvu3ydJsgvSD2xNne7hdtt27+s18tu6HFZ0/byO9P8H7cpCZUThQ+m756M/L2e9Vzv+4YPIHBfxfNop+1Uj6Yf7ihV7ptT5+aj83Z5iU1jV8+V7nmdqWzyvufVTS8nFp2+eVzR+X3f+wrPVE5b33S+reLbp7oqz18/LmT4o6vyzrP9dAuNxJzeikZVVLq4v3BSPhheG4g5zYVO1tmjVL4vs9nY09vaN05hCd2UdjdpJpdSOTFf2jpX2j5cPTlaOUkqHZmwTB9THJZYL0MkFxeVyZMq1OnVo83c872cM6MyROIxuzeK5zpOUUurlUHkinGa5MKTKZ+hK5L1/iLpL5c4SefIahfk7YOT/FYg25JVSVmJfbN1bM0RTSVfdmyeqVZc++VxR0tKsWijiafGEgX/wwkxuqWnheJPCVCm2FPE0hV1NMNVcwLU0SexlV3KbSktyBCbPjNlVYMsWvpxvr6NauxbX2BXfJrKBghlMj0hVxNdnMpQqmon6W3NjXIJENY7DzW1aQ3029giw4HNhYpMka74b6GBDdjXCCEa7vWOg9EjljQlecaX/YxVm5R14o6jmimeI8Z5zv+g2uklx7nKuLizxHAl9EtPp4fvQR5yevF37+cr4iwZCbG0nMugYk4cAx2xuuUPA/E1eACQcMWFKPJXVYUg8caxHQB+OPH7x08LSsHsH8LfFCDl2RSVVVCm3nh8VnB0WXRqU/r538yS3C23emf9Ew8VEf+32C8IdDrHeGmFfrieln6lrO1E+ntPadqe04e2cuhzB1obX3g0ryjW5SSje1gNB9senOJ+X3P6ts+qDk/q+Khz6rnbnWNZc5PHOzn3SzZya9YyrlzkRaw8DVirbTmS2n0xo/u1r74dWmE+ldX6aNXrrkHag7EnYcStuONEN7JlJsVZV45tl0a9Z0gvCm/ShkO3zg2A/ZnwdMT/zmDad2zakPOAwO07LaqOMqZKMUasv4dNPEXNMUo3qCUTJKLyRwcgj8/EnJ9Tl1Ctd1g2U9P6VMnVHlU9UVDF0VQ1dMUpRMiPMGeW2TLM7MuFM5BfjoCTV5VcFq6Om/PS8tnpHcnZhjL/PnNMxeJatJKikTGQuFvgJh6LZsq5xpyxzl1NLFbVLlXYG0hWVo5+jukHm3JqaVG0H38Z51/6Vu+1X1JOv2tGre/mr5Aa59BvMevSyTKk7PM9K1jizVaonAXjXF1Hm0GBLAwN/YG/xO7MFx2L+2QJE0NG700gCqA2T5wzzPsdB1JHLEBM4Yzfywix1snl8q7o2xbFG2DZT44wLfr3PlivOMcbHnmO+OCP1PKEMvhD89Wvr5g4nMo3mernGE2lAdP9TimAWBTRhgxiDTfxquTDhoxiETBpiwhAUHXDi+ufs6wFZz784QqmfJRQxZCsd2U7Kerdi8OKdOYRmuUbXniQsXiEufD8pP9Co/6lZ+0in6oFv8s37hhwP8C+VjmacaWs42TKQ0d56/3X2jdTJ3pOv8na5zDVNZfVNZfZ0X79z5vLLzbEPHlzW9X9RNXmim3uhm3BympY3PpQzNpHXO57fM5NWNZRbPl92aKyuXtNxf6O2cLCpsu3S95uMTHRc+cY3VPuXcfcFs2Jd2xoxTEcN8xCoANgzQmg5a1QIBdcy/lFzXgiFzfM0SW7ckN23AQwew5UiEtNCWDn5ijm6ZXqzpN70an1tvNGl4Esk0gzMwPVtHpBYRKAXDU3XTlPY5avskcWyOPDVPnaXOs5g0HoPqW5TGnYv7FsYTae/GbAeltb52kJBHUeVw3FV0fQGRljVDqebKygXaYomtWGwvldqrBLqr3ROtXLnIt+nYS5peQdpjVLD1skduqSayNc+i+u2I8UXYeQQRFi1M/0PDYcz7DPU8AgJHQN+i+ovunjLFcpVcnzlMJEm4EBRC44sosIzD35Spr92dfsey4GhgXUOT3r0b7JmP0+wAO3DM8xyJ3EciR0zgiM4bQ210/91Z463RKMOc5DtjXMev1ysvwPPFefaYyHXIt0fFnm3G0L70F3HNO6sjKYdUxlJj+2x9wdFLFY5bENiIJ7+b8+7vh6uvmySsGPhmYsoBxs1A1IQmXTi+GT32afTs+yOdlSMTdUz5bbG5WOrNkq5d53lTuLZUjvY6S3WJJj4zy/90gvfhiPDE2OJ7g8rP2xUfdyneHVR83Cm4lDNc/kXT0KlG6tX7pItNc2kD9PTRobP3+8/dnU7rnckc6L1wd/ha2+DllqFLzcQbXdTMIXrm8HzqyHzKOCV1iJ7bS8q63Xc91TjSd6xTAE510q3GV80JtyHqNgcF1IWhO8tDlX5KwwPevSCr/rG8K2ylhG2MsEsQ8SgiHnnCvxjzqqL+pdiK5tivjgQ04RX1cUBzvKJOrCjiAVnUJ42sKMOry+GQ9nXI8HrTuv/Q83zdtbXq8Du0SzKuWs7xW5SPPEv7Qc3h2nJkYykeWkyuyeJ+HuiVbMtm5YMlou5sVV99XUFeTt9kCs92jr12me67KfOkyZ1FQn+uyJMj8+VK7SUKfSaFVThLtRzFra/ilh1E8xhSvQqrD6PavSjXG1KHnqsDWwqr17ge1Icc1meuhVW1btXjfvp06+h4iDJfcK9xgEsv7mztnemLgasoYESiEiSqwmHLrzdD/c6XoxlH/U/tQkVrS6CLHKVaQf7KEc99JHYfiRxRvj1C1m+2M1fukZeKew+pBlDkifEcMb4nyvdE+Z43XIG8QILvjghdxyJrTGx9yRk6kP4yqn5vcyr7gElW1jeQ6rKje0s4+qZeWXHA8rtPjv4euMJASzJuQRIWNGkB4yYUdR1GdImkBUH8MLxqtHHG5jqvFKSUDQxVzysySMoikSdfFswV2wtE+jy+KosnTuPyr9JYp0nMT4m8Dyek746pfjGk/LBT+at++Q+7ue+2c1PLiGVf1I+eucNN6WCndNFuDrNSCJRzXZSL3YyUIXraECV1gHilk3C5bTZ9gJI1PHNzcDZtiJI+Tr4xzsgcI6e3DF7OWOpqPtTywxZBzCtNrKiAoA7YsMU23dATP/bcAz/UxgKiYxfz2M7YN1KeLU7tasjHVm7EyY04uBEnL+YWRF2CsIMXdvIibmHUK454pWGvNOKRhj3SI7fktUt64JS8dkmOPJJjr+TYJz/2K48Dqqh/MbGiTqxoYv6luE+Z8EmTQTGwwk/6mDHHbMQ89mppZH9hXDWURW44Jeosa6gszB+dPUvXnGUHL3JWz0g9FyT2mwJXqtCdrthIl2/kyXw5zOXMCTpnZctyAJhfJi3bsaXtY8NB1Li7rfDpbOsaq4ev0U3YbESPd8qzQl4yj2lDBv2TB6xlc1PLSFfnYF5BNpk6chT2J0AzCC1DiQUM+F2bQPyrXMGeww21rK3V0z4TppqTfP8x33Usdh2JHTG+LULWrzVTg/cpqsKuI6oxKXBFufYY3x0VuKOCr7gCuIEE3xMRuKMyW1Ro2GMPhlUfhNUn1iazX7FI7PJiVls5lnTgkAUBzQhgw5NvWrd+/7gyJxOGZNwAg7ZkwhKPmnDcE4nIXa6JyZmqfuK9ZY+2bW6mS7Tcp1u7v7h+eUKVybGXSQ0FPGUWjZfL5NUsLBbyxeeI9C+n+CeIsrfHVD8ZUrwzqHhrSPT3I/y3B/nnykeyT9/uOdfIyOxmZQ2S0wi0VCLr+ijr2hD7xhDjxiD1Wt/89T5axjAta4SSMUxKHZi+OcDIniZfGyff6J26cYtVWXmwyD7UU45t9KhPGFlRRta00ZA1/Mh59NB2GDIdhQyRDV0ypAU31Mcu8ZGdf2BmhYQjzxXDL5fG9jXjhwZiwkEGXVTQPg86qEkHNW6jRK3ksIUasdKjFlrUTIkYZ+OmGdRORqxzsJWEmKdRMxGwseMOacwtj/tUiZXlRHA5urIQC8gjHt6hbf6VYTKiG9/hNc/d+rDx0v+tHa0eaq0uHh5OYSvOzmlSGPazbP0ViSlVakgRWm+I19Ok2znCp7ekj7MnFBVETjtb0sMXSvw+09a+bv0BXU6VLA5Fj2SRPTJ0OI0fUvF9HhrWBlfYdJtS8uTx5JJZ7dhgM3giLjkSW00CKzHIfpzQRkEj8h3k2f4rgt3gjkPS3mpvIx7Pm2Ncd1jgPha7jsT2mMAWm9eH2ugr9ymasoFnY3JQ6I7xHL/BVYKzEuf7wnxXVGKOiwyvWP3x5U8iy5/au288JRPJpfkO4RiO+VDACINGFHTgkOV3vwfzfTwHQhYQNEQi2mTCikCO2LFWp2yUMdJZcxnjY7l0wZhQp1wIrqufHur20DHD+vk2YiF9uVhoKBWZC7i6m7OSy6OM1Gl+KkV+dlr6yaTivXHV2wTFO32iH/ew/q6f/rPu+VNlvVnnq1tOV8+k3KfnDM6kj1FSp6lp4+SbI+Sbw5SbQ/PpI7T0EWr6yHz6CPnm0Gzq0Ez6yHzaODeDSEvvnLxe5B4fONLQ9vWTYSc1uiKMrC1G1o3RdXN0wxjbNMcemGIhU2zNfLSyFFlbPPJJDl3cfRvVz23XjVU/FA+8WJxY43U6KQ1ualOA0bzKbtvgdW0Kuh8Kuh8Kup/JBg+Wx6O6yahmIrxMOFwcPVAOvZL1vJJ27cs6N/kDbvawkzNsYQ8bmKN6BsHAHDNzxuycEQu1SzPdpBkooRZ/3JL2EzmxHH1mlwupZ29VXZtl3CQvZM2pU9n6G3x9qsCYJXHf4AbSBA/LJE8LyPZGtnlEYR6SqEhaLd/l0q1vc5cNDR018gXCk0f0gz3azu7Mw40pm5kQ2JD7n1iWth8pX+6oHoYmmbNS2QwCbQJJfyzmTCSdIOiOgzYI+F0vjH/1Lgw5kXBA1N1mvE84mNXFue6w0HUscRyJbXGhLUE3POhkBu6RjbdGA+10SOSJ852/zpUnzlmJC1bCAkdUYkiK9TvUzsTyyV3hR6bWm5bOztnKsoPQMg46kYQeQ6wY7EBB8+8dV2+8VM0waEkkLPGo2e8iSdm31MKS11vd4D4ZR/TuNfkQdUyz+ZBi8rQw5DeaumtnmE0ibZ7MlS1yZXKd2WxHHtOaQzenko2XZnSnptWfjMs/GBK+10T9oIPx0YTow675T1LrUz/Mbv6kaPR0BTW9ezp9bDZ1ajZzfDpzlJQxOpsxPJc5Qs4YodwcoqQNU9JG59MJlDQC5foQK2WAldlOzixdIxMiRsZrEynspseD0uiqJrZmSaxZk+u6ZEgX39TFNnTRoCG6qk2sa6JB1aGLe+hkRP38Y//ikW/xwK14YRZtqdlbGtYTHfuJlvlYTXu4MLepILl5w27ekE9ICIon1qRTa9Jpv3jSwRnSUzsXZ5qVxLtW7oBPOe5fmAguz2xo6Q913Edq9hMNZ1vLfr5Ee6Ygb/IIjyXTO35F7JXvVcg3Q6NnDE3/qGkwlWLIn7dfoZqus12ZDG8ez5/F85bIVrKpylKygLMSsu6+sr888kdw47Nj8/ahdvO50uOTWzWzAhJDOSs0syRuMc+tUG45tbsPDE/3JS7fOHNYZyQisA5BDRBgRSBHMmoAoupEVIkA+u8oculby9EMATYoEhAPdqmbBl8QFwChLyx0HUrsR2JLXGgFGMatblbg7pytbtJcNwmLfUmBK8b7F66SPE+MsxITrBwJbFGJBpAaXlA6Yd359dm3LK056ntd9Lt3oQM/Djkx0ISjNjhphcHfk/1AFDQDSWMyYYYAGwQ4cNSXTDi2HghmJwoc6m5oT4IDYjxJAY6oW0+Zo4x2opK9+Gx7YMk8tGAtHSCl3+9uZIoLJK4ciTtT4ssQ+TO43hS6PZXhuEw2XZzTnRpX/Khm/NMWeptpt1r3sN642co3VlX35b57pevTnKnzdZS0IVbaBDV9jJw5NpsxOpNBmMkgzGQRSJmE2UzCfCaBlj42n0pgZE1NpXTNpFYJK4p3xaNHpskjx1zYI0wEtJDPgHiN8Io2viGLbSjCoYXw+nJkVRvfsEVWreGgKbpqOvKrD72LscBy1L8MrJvQRy7koQvcdIAPXNADB7Rlgx5aoIfm2CNT5KEhtqlNrmugdQ28rgOC6uSqJrquPQrpDx+ZI5vm5ENr4rEt+dyeeO6IP7UlH+nhh3p8XY+HDPimFn+oB1a1u+t6m1k6QZyckxlr+dYfNxKvUmw3ZpzXyM4MTjCb5c9iuUrE3lKuIWVoZsLodBzGrc9fmx4eOp6BlqeAYTdm3I1rHh8anx2p1p+pt16qnxxqX8aW95NLr5LLe3HP1tNZyuTaqgLH/TiiBhJy9KuWdgMO6uDkAhRd+h64giELHHWrJvqW7/U/HZNCXC/A98SErojIGRM4Exzn0wGR7+6cuW58qXwAELpjAmeE744I3DG+J8HzAlxvghuI8oJHfGdEaAIkmp35pqjqvLP3M2f7fWFtvYk2iQFBHLbhoBmHLChgxiDL7wdXYEIHJI0w4kaxtdeHbqudvaSeJRIbUq7+M5t2d0nWLWPd5s3lsui3phgdkxIGzx9UPj+UPA0v76DqLbCwnVwyyq1Q+Aql7iypN03sTxP40/i+KwzrlXnTxVnNxenln9+Z+UHZUCrZkCP2VmpXPmsdPV3a1NU8VH0yvfXTgokrbYzUEWbqKC1tlJo+OpcxSsoYmc4Ymc0izGWOUDKG5zNG5zPGZ9JJxPTRqfQqWU3hkXL4yDR04Ka+CqgOVq2xFSPk04ArS7ENWWRdEV5ThYMLkcBi2KOO+fWJoDG6oousaKNBbTy4FF/TJtYN8Q1LfNMeC7mjG95oyB0NOaIhWzRkTYSMyU0DsKkFQ+pkaAHYWIivyqH1heSKIuyTxIPK8KouErJG102RNX1i3QiEzPFVbWxVHwnqo5vmoy3joU/yfHnWJZnmUkZr29u+KLt36v7U9Snl1XnzFbLt+rzjJtuVxnVk8hwlYmcJYyltgMLwPrIfYJZngG0r4XgEeHYweejlnGFFsbm/9CSs3U44DjH55qt565ruRcKwHbPsHC8b5H6vAsceQgkbDltxyIhD+q8tN4xvZuG+W6hAMw6ZMdSCJlxmGkFzr/fBIA9kuRGOD+B7YkJvjO+J8X07Yyrv3VlL/aQwp+WIZQ7zHWGBOyJwx/meJNcLcL0Jni/MCYQF7qjQDkiWdqi3nzE+t7XedLQPTxfnbOiYOBb4zpv0v5scVCOcNCWiZruFQZnvY3CmVXqlyWulijizfCZdzh+dmejo7pItLvm3njm29uzPYprNQ+s+rniCMHzHJZOaIoqpRObNl3qypb5MiS9D6MsQ+K7RLWlsRwrNdHFqIYtjKZSuVGseV2m2CoS2051TuYNzQ1RhTmpJzqdZdSdv955qmb3cQ7nSR00ZYKQN09OHGenDzIxBRsYgLX2QnDlMyh6eSp8g5072X8hbaKyMqMYP9cO7lrlnXvGz9eXddfnxqjAWFMf9iqhXHHbwIhZWzMxImumQnY14+aBfCAZF4IYssrkc2dRFNo3Hm9bjkP0o5DredB9vOsObjkjIFglZ0aAFXbUAG5bjTeOrB5qXW+oX67L9gPTIIYiZuZhVGHNyY34hHJRjwQXcv4B7FjDvMuBXH65qDjYNO2vaHSP9Ib11lTUSVHGmZqZzukZSBinnh1kXZpcuUU2XmdarXFua0JEjduXyzVUiUx6J38hZkG7teyK4ax8xPo2OiPR3iPOKwJbrIKF9+lr3PKJ+fKRce3J3as63vW9b2xQuKNw+FQisQ8kAELPiiB1OanFIi0MGHHqTReL4bg6sfkMmDLVgCbeXP6e51xvooCYZTpjjS/I9MaEnxnfH+d4jsn6llepvneekN72kaBIiT4TvivHdcb4nwfMmud4EzxvmeKNCV1xsDXMlD6dK/KO/MNy9ZmjunSzN2Q7Kcdz73d8gfudcQRYopj1+rWaSb7c0pZvNUo6ILbfYXc/2nC+j7kNc/yJueAp6d3DXE8z9KDnJXKYIdQL9yrjScV9qSZuWZrFNuXJfvtidL/XlSf05En+WxJ/Oc2cJfNeoxhS68frc4vBGeOAR1LmRbHMd9lpeDlif9eiDOUMz7VRBYwsx41RN8Sf1d082dnzZ2PPlnaFTd8a/vDN1umnuUsv89Q76zT5qZv9sds9MTs9s3v3eCxdM7SURadee+N6+onNPP7nnmD90zUTcxJh7LmFhxHQzEdVIWNYTlnREFT0J9QhoIQEuWmKFC6xLYuuK+IYyvrEY39DEN7SJdU0ypEmENMnQcmJzObG5jK6ZkDVrct0WXjfvh3R7m5odr3zHwjvQ0hMaKq5n4AYKZpqDzRTIwYK8fMDLTzjZEScr7GTGnOzXmvltbt9zRsdjPpHZ2TA+OkTTWUrnhO/cGbnB1F+km67wXJf4tjSJK1PsyebbKqWuW2JLBpFVzhD3qO0Dy9ZW4eKV+90ds9TVg7A29MTybM/09JX3ICHzBFLL8+vu3xoZag56VTi6gUC+ZNyBQE4o8XVkMGTAQSsOOHDAjYP2734Wy4QiFhzw+gRkzf0+bys5QrHAHG+S544JPTGBJ8H3JVj2zV5OoJ0myW/fIkggiS/2La4SPC/A90Q57rjIERMbt8k0Z+8Nc/ffL925oGxqn79bldy3YOh3f4P4TnJQQSsQs6zYZ9nzLUODjRevn53lcP0v9uy7x9onx2MKp+E5aNiFbHu46WXiZttIzuBU+QQja5yWw5KVyi35MnuG2JYv9RVIffnSQJ4kkC3xp/FceeJAJs+ZxjSeGRNkMrVl2rVK05PaxSf3RJvFM4a360bOT9KGgqEJ09rgrLGhll50vSX/THXpyar6TyvbP73V/1kN4WQd6UIz9UYn5WYb8XojIbVoJOsKrfzCykjO/nzxHq3omF0Zk7aBi8OIZhg2DQNWYkJPiiiHjgRtB5zGl8xbu6yafVHL68XhAyN53yU4DCgiAVksKE+uqsD1RXB9CV5fRtbV0IYGDKmTm+r4A3X8gT6+aU6sW4GgEQhoAK8ybGAeqclP2F1B0u0nrKYHpNoX9LbY0sSRZnJXM75rIO6aJ/e0IwfK3oisZ2e+0T9e46YPcEZa+jruzEvFHN/m2baxj7tmrrPNF5mO82zXFZH3psCdLfaXyNcKhK5iqata6Snm6vPoC4VUeSldnj5Coeid7v2EdefYtht2HSSWQk+bxoaK6vNbO0sfP1jEYR8OOMGYDQJdEGQHk3oU1n9tb2jHAQcOuHDQ9j1whUBGDPRZWURtc7+/ff71tO4bruICT4LvA3nup2MyTwtZX0NY62VjspUY3/1trpJ8d5TtSEocCanxMWnG1Hle3/dXy23nefV3Fqd7cWQVAv7Ncff/LlyhoBEFTTjuxvHVvVc2t0cmXWBO0cZ6pgZSK4tSq8pbSNNtNMYdMrNkmpZOpFfLLBVSR6nKlyN15YpcmQJbscpXKPEWSPx50kCOdCVbupIt9uaI3PkiVx7fkkpdujgt+nJO/PEk/+yg9Ean8kKn8J9qR3/SOVFp8vf4npLd+yTZ44v5XWfSGi5cup12qqLyVHXr+brBC3emr7czs/opaa2kG40jqRm026manoJnrDuP5isfkit2mU2veF1POL2b3IEVfr+TP2jgDBkYPSZKs3a0JDBd8Zx97wn73jNB+6vFsQMd47VZcOCWH3jkRz5FNLAIrGqBoB5YtyQ3neGQ7WDN/DpkjjzURTZ1iQ0DHrLiQSPuX8KdQlBPecFvtw1liOo/tfRde8KsfSXteiHq2RX3vhT17EgGnwh7Xy4OP5J2LI4WyOZa2nsamkc6u+m0DqHi06a+91uIl0iL12n263T3NaY7XRBMFwQzRWtFyq0sYSBH5C+SrhSJA6XSQKXMVyGy3xjjVZLEko099U5CFNrl+NYqh0fT6yuIzIFwxIvjQSiqwUErmrSgSQv6Jh3rq6NSKw7acMCBA87viSvQiMTdWlK/oXXQ00remVgCWe4E1x0XeuMCb5zvhfie5+NybyvF3jTtuk+G+J441xXnuWNcV4zjjgt8gDAQ5ToSEntSan0yO23rueog/KOh59pCZ7eRPY7jQRj+XafyfD9cYZAZhU0IbEZgO476cHwDx0O7O7r1kEwkG5mYvVPZmF7TVVfe21k0MVspNpSoQrnSJxnCrWzRowrxVpUgWMyxF4vchWJvvtifL/YXSHy5YneOyFUgchYKrAV8Uy5Pm8pfTOUuZ1AMOZPWjBnr2ZmFn/WR3x9nnZ4VX52SfdZE/llRx6UucnY3LfP26LVrdTdPl1WcrrhzvvbeqaqeizWD12rvnrpx/+KZe9dOj9fkz7TdIrbd7mu81VZXc+vW7dL6xpSK6s+ycj/JK/g8P/+LtGvnL31amHZyrDFNR6x/Lu4PK4YTKgKgIb02MI6trJiTF3cJYw5RwiUBvIqodzEc0EbXTfEHNnDTEtswv1zRrxqlSjZxfqxloqV0oOISvyX9paj9Oa12j1/1mJ7/iFGxxWqyT9Y4SM1W2ugCbXKe2NfRUdPYdft6TenJ2zVf3G357F7/h/fH3uuau0BZukazpDF9aYxAJmslX7BeKFrPF6yWyB4WijbyhWuF4lCeKJQv2iiWbJQIV/KY1qt9nMxBdj1z6Q5TUTw8WtB+b5A6dhBfx/EQELNgkPmrtGLoa/vbfwm3f8PV9/N+ZUZhc/LApBht0bcOuJtnd4nLIMsT57qifHeM747xPCDfvTu96Gubd9wlqSsGX0yqQIE3znEmeO6kwB8VeOP8QJTrjArtCbHjWMDemil5xv3cQ8h9IZKZ6WNHO8s49j1swHwX9QqywLAZgY0obMAhAw4aoLgGgUw4akFhMwwanj4VWVxitorVQSPfovCKaZp8hrtEGCoXP65gh2o4oXrpwyKxv0AcyBev5ItXCkS+mMbNvgAAIABJREFUEsVKkTyQw7fkcQ1FfH2pUF8qWc5mybNp2gLOShrDc5Vmvs4wXKYufzYhODHCPUmQniEvniWrLhAlaeOSjG7azTpCSsbdG5dvpZ8pKzxbnv1JVtXF0msfXD178mZqQeOVyo4zFR0/z6j9pLr3neq+f7o9+MM7E3/bOPn3twl/W9H/V5kNP8qo+Mm1zA8unrpx7Yvu0uvG0dpXkt7Y8nBCT0zoJpL6Ccg0g9ppsIuVcLKiLuGhV/HELPbIqDLSOKGzraS89FR2xjvpKW+lXnsv/eoH5z46feJHckL9MzHhGffuNq8uSLs1dz+ltSFrYmZ4lM/u5co72Jop3WrlnPCXNd1fjHE+nxR8NiH+cnrxNFV/gWG6TLemMt0ZTG8Be6WUv1LCdxbznSUif7FkNV+0mi/ayBOHckWhPFGoULReIl6vEK9Vce0VFMUdhqh+fKiP1L/zOojioWTCloybYcSCfbXv9y199YO+abG146D1Ww5Nv6Mc3t++KaMWOGI30EaMXcMrXfQwxYJwfXGuK8xzRniuGM+T5LkiTPNqN9PTPCfJbrXWTUboVoDvAYX+GM8b4XkSgpUIzxXmOyJ8O6xSvuLUvRSftfambc1zxD33nwWEOOb4feUKgc0o/LVBMWRAIGM0sgAAGiCpTSaXcdyBoKEk9GBnz+ML6ZesKqKYUzc7UzA5X0Fbqha4iwXuYpG/ULSSL17NkwTzJMF8iT9P5CgQ28tl9nKRvoCuKKKKqriqYr4xleVIYXuy2O70WWMu3ZJJ018iL11hm7+kGz6naM/TjRdnl2+QVKljwvR+xs1mYtG9yeyKrk9O5567WnUm7V7hgLBBvl4iXS1RbpwcZP9l/t1ftU6/3zv/P271/U0d4cdVY/9cP/PT2ukfV438Q3HnD3Nr/zmr7KMbGZeuXa6pyCQO1EnJrTp2n0My5pRMGHijStYoe354fLynubu9tKnpZmX16dzKz/JqPyht/kV19z/V9P2wtu+tuv4Pa9s+zMw7efVyTV0Vc2qIPt5zp6H8Rll+1fRcv9nT594cXXs96j28xbH/U07riVb6RwT5e+OyT6YWL1BNl5jWSyzbdbYtk2cv5NnKebZyjr6Mo6gQLxUJ1QVic57IlSvyFMj8+dJgrjiQLw6UKjYKBcEytrlVpKscGe2Y7Dg4CsDQCgRaYtHlZNIAISb014JPvz1e9dU1Bn0VnfqNvoMVaYJBI44GHhvFi809wU56lGyBOd441xXhu6I8V4zrSfBcSb7zMUHia5tXFXZLMlseD0kTbCco8h+yHBG+JylejfDdYaE7zHNG+cJH08Wr0+8s1p1R1bRSqsv315dwzP0flatvt7T81vf7xjLy6y1aC5a0gAkjDFogwAyCxjhgSIIGFNHjiBkDNTiiwRFjImH0b0mpmvlO3lwVbS6XQi1ma8uFjjKpv0gayBf78oSeQpm3WO7O5WlzmMpy3tIdkaaKqchhLt0UuTJEgUJ+IJNiySbrizm2dLb5Att4hm0/x/Wc5bo+p2jOUJZ+1Ue9MafssmxOeR5TfU9vzYr+/mpp0by6fz12L5SoWzu+Gwp3Bfd/dX/8ZxVtn9wZ+vz+2IWO6UtNY78s7X23YeatpvkfNJF/0ET+YePMP9QTfnKr6+3ye++W1r9XeetkbeOlxpZLdS1fVjZ9XH7349ruj++O/fI+6Z/uz/1jK+2dbvrbXYy32lg/auH+uFX8Vpv0rVbRB73Cz3ron7SMftzUc3WA8kXL1Nk+1rkRyXvN1BMd7Osk/WWS/v1Wys9rBs/0M08Nys9Omc8xnF9SzOco5qtsZwrXmcG35QqNRYLFQra4iMZqEnDbl1W3JZIy4UKF3FYocRTKvUXK1TypP1fkLZSulEuC1Wx9+TiZJBe+jm6i8EoybkzGF+KxxXhcg6FmHPrKqfMbYeCb2aSvyhcGmb4hCvmKKwsOmHDA9Ds82oIhIwr5Xvo1rPI6V9P0LmEBZHsSXHdM4IkLPHGeN85zJQXO/Tl1oJ1qq5sU3rwXaKG/mFiMcVxxof+Y74nwfcdcd0wcACTBnVmKp+eGpf3vlm+ddrUTWLU1zzwyHPX8+59fYf/yVZoQyITAZjShg0AjlrAjQAAOu+KALYkaYcyIYSYcseCQHYccOGT/6gJ04KADhW0IbEMgG4Y6UdQBQxYcfjPEZsYRMw6ZMNiK4ys4vgEga1u7Rqlhvoc2fYdMLiFSKhjKSomzUOrLk7gLpfZiobaCv0h/8Fy5/apNupQ1ySrm6MtE3kK2q4zjK+N6iti2XIapkGfNkvquCOxXueZ0gfXCtPTUEGv2YWzmYXjEt01c3xtwbV0Z4zbpQhOPkx3+vY7gYfdauH8t/HEv49Qgp9X0eMj3eiJ4OO58ljWt+FFpz8l+/kdd7Pe6eL/s5LzdxX6nm/tuF+e9fv7Ph3lv9zNO9M193jF2pn3oYvfoud7Jk/2UD0YFv5xa/PmM8VfDivcH5e8PKT4YUn4woDoxtPjZyNLHg4pPh6WnJhSnJmWnJhfOknRnSbozRO35Kd3ZieXPB6UnegWnxxXniaqrFO2VGcONWftVsj6Vrc8U2DLY3mxGoISzVs1x1nOE8/4l95HnxZHbGtLcnxu+zeLeVtnyJL581YN8RahAGiwWu6pF9rsM9a3RCZaaDeLPYCSEg6s4YMOxJQyR44gNBx8gaBDGvDDmg1EfjPpgzAPhLgj3wLgXxnwwtgIjThSx4JgFwU0x3BjBTACoR6NGNGyFYg4k7sIS9q+zwP9/L0dzElxGYedLt4J4M1tT0bXRwQjP6RCRN8y2RHmOmMANcdwIy3n0/zL3nuFxHVeeN0iKCqSCx2uPd3a96xl7PDOenfF4kq15bVmyJUaJScw5ihQzKWYSBEgABIicc86hERo5NGJnNDoDjZxjN9AIjQ43VDj7oUGKmrEt2bKfd+v5PwTQXby3bnf96pw6derelCaTT1bno9Si/TcbrwT1hxYtZouRUO8q1iwJ2ueKlfaKblTdP5IUawzf1h763arrv9aHpOXfvtcrzgGs+JPfZOqr2Cv3s9MxWpGDE1v5VoQ1CJmA7bFbxU5LLWOpZmeq2MladrzRNdnknGl8Ua6pBtdUAzMlcv/imhY5ppsc042O6SbHdJNzuskx3cBYGp3jdcxkA16Q8HNix2Sbrr08Iz38aYjfHX//22GJD+LzfFPyw7KLItKyIhKSouNTIxOywlKKgzNqnqSLHqY23k1vuZfWeD+twTOt9kFK1cPshnsZNfdSyr2Tyj7zT7l4LzK5QFItHa6UDhW2mHKbjUUiY71sSFCvSypqy63VFzb2pdZ2RZZ0ZDYP50kns8VTWa2jeZLejJauXdef7roZeiYg69ST7OO+Wcd9s4/75hz1yzniW3j4kei0X9kF3+ibfrcjkm6XVvqn5Xjfe3Lnok/4heCK009bTwSUnAwoOBlQeDKg8ERA4cnAok/Cyz4JF56NLDsXJTwXXXYpuvxadOW16MrrsVXXY6uuxVZdiq+6nFB9Ob76ckLNpfjqq3G1N+IabiRW3UwrvpVefi+t2Tu53TexIzS5NT49t06Uo1HmtgjDU2M9g8L9gjLzH2bX3MhovZOjepCjfJwjfppZF5Rc7Ps0rLwya3lJwlrrnFMNzITYOSFyzBQ7LEWOaZF93OAalzDjDcxEPTNRw0xWMlMVzFQVM1Xtmq52TVc7p2oc5lq7pc45VoP6KvjxKpu90Q7tABrO3m5bVjpdGsSoCJJ+La44KYE2QKqh5ryiqzdqLz7WeCaPhJYu50pcxe2MUMMIdaRE78iQjoSUaD1TunzSiw7ezNpzRX4/djhKuJwrxWV6pkJnLVYulXa6yk0TaXFDKXsWq95p897W7p9Y6RfYI8kB+Nq3W/qjcPXccLm5WnaKKJWCtcmqEUzUpU4IwsdSvEeSHgwm3htM8BxK9B2O9x2NfTTygkbjvb+gOO/RuEcvaiDWayTZdyTJZyjeayjBazjO0xz3eCwucDgqsD8sUOnjV3rjdvnt2+XXrsfu/jjryGHBmVO5Zy/nXriZfvFe7Ll7URcfxVz1j7rkH3PBL+68T8I5r8SzXqlnvBKO3k0+cqfknF/VWb+i/bcF++60XQlvv58ouRebtu+z/OMXZffvNd280XjrhuShl+Tho6bbD0o+uVT7maf4UYjUL0LsF9Pim5h57uHtd/YE7Pg06vCNsKN3g4/dDz72IPjYg6BjnkHHvEIPP445ejfu8KmkA1vKL3zUcmNX6elN6Yc+Sjl2OuHkvdDDDwOPPwg65Rl0ckXBJz3Djz0MP+4VccIr4oRX5EmviFMPV3TaK+L0w4hTD6NOeEef9I4++Sjm1KPYU48jT/uEnPMLOf8w5PKt0Mu3wy56RV0IjTkbkXIuMO2Ty7mfHso9/XHO0YNpR45kf3oj8ZxX1KdPI69ERFwKi7sUnPTpo5QTN1IOXai7+6QnIXwg4cFY0sOBSN/xmJDRqIejMbdH4m6NxD4eiQqfiAyciPSdiPKaiL47EXtjIvb6ZMyViZgr43GXxuIvjcRfHEq80ZPiNRT9eMnvkSPisVkYNF4faVWmo/lmlrbPu1pdnIR+TXvFSXncguxSY2Vqg5ev1i9Z9yhD45U2GlvJlHU4S9U2gRoX661JTZ0+2ZqHKYbHKW2fhSjvx2TuuSa5E2tObljOV7JlumWBylHayQiNUxnxAykfW8t/1uK5eSy9Quj3tE8hANrx/xBXwMkoK6WcDHGt8/rUoSwvrefF4p1bKjZtaNmzo3Hvh7V7t1bu216+f0/l/j3V+z6u3v+5GvbsfC7Rnp11e3dW7ttZ9YJE+/bV79lTtWtn7e7dDfv21n+8o3bbhrrdO5r37xbv29W0Z3fjvoMtew9WbNia/dNflPx6S8kHH+Vv2J63cWfu1n1ZHx1K2Xo4YcvhpO3HUj46krb1YPrm/Vmb92ZvOpT+6/0Zv95f8uGphl0XGnecb9hyqnbT8cpNR4SbDqe+/VHO2+80bP5l07b3m3e83/DRrxu3b6j86L30//hx1c5NtQd2CHZsEH68S7jzePq726L+9f30X+3K/GB37sZD2e8fyvrgUOaGQ5kfHMnccChr8+acjVuKNu0U/HpX4Ts7BL/YXfzuPsH7e/Le35H5wZbMzZszN+zP3HDoc208lLbpUPqmQ+mbDqVtOpS26XD2xkN5Gw/luLXhYPaGgxkbDmVsPJS58XDmpsNZmw5nbT6eteVUxodHMrZ9nLF9R+a2velbj2ZsPpP34dnsDz4u3LQ1d+OHmR8eSt9yOHnT0eStpxM/PJu29UzW5pN5m48XfHCg4N0dgve21+3e27h/m2jv+zU7ftW6f3/1jn3Ve/ZV791RtW971f7dlfsO1u86LNq5X7Rrr+jjXaLd20S7tzZ+vLFx90bR7g0NezbW79kg2ret7sBe0b798g/3SjZvK9+2sXz7+4N3Lkxl+LDj5S7S5uCaKC//WlwhOc+18nZlR3FSw8OAmdS64agKnW/2SEyFs0TlLNPYBRpUpLMmNZn8cow+mR0P4hV3ohbSG+T3YoVnfBT3k8ypzc7CDqZYzZaZGKFxOjO+J2nbZOm/iB5sXCwV5971NrUW/j+Rx0Q5GXZ/UqyMMhLgFU5dvvHR2foTO7I/3iaOCZuuFNrFjTZ546KqxaqRWDRKi1Y5q1O8qDmt9AXJ5rQSi7bNohU/14JGMq+Wzmplswb5rE4+r1daDdoZrdqiaZ/XSOY1MotGZtbIzGrlYnfXXFfXlMGw0KmZN6otOpW5Uzdr6rKYumZM+pkunblTbTZ0WAzKuS7tXLfBYtKbOzUWg2bWoDNrVGZt+4yufUotmzWprQaNTW+walQWrcrSoZzXaRb1RldP35RSNas3zmh1Zq3W3C6Z1yjn9epFg2bRoFnQdSzoNQs67YJOa9Xr5vX6BYPRqjUsGXuWDP1z2h6rtmdR172o617Ummx6k93QPa/Xz+n11meaM+gsnTpLp97SqbMYtWajbt6gW9LrFvTaBb12XqexajVzWvWcTmPVaax6rVWvseqNs4Zuc6d+xiQ3d7dZumVmg9Ks1VuNvbM6o9XYOavrnO7sMXf3Wbp7LUbjlK5jVq9dNOiX9NolnXZJr7MZNLPamjl19ZKheVbVOqdSzKo0FrXOolHN6hQWvcJsUFkMHXOGjjlDx6xeNatvnzW0zxra5/SqWZ16VqeZ1emsynarVDrbIZvTKmYVkvGamo6Q4KpN2037D07GeNmmq5xI+jXtFeWkiJVQl64hMbTtSaQ1q9VVpJnPbF3KlznL1M4ynV2g5QXa+dSWrie5+sfpbTfCpLcjaFn7Ylaz+HZM3aVgU5BgOVeBS/UugcEpUM/lJY1k756p+Wnrk48Wy8Sq5NzWvGjiUsKfeo/mb+Dq2V7/lTkVlnOuNsxJiFPKcjJiE1tiH3Yc3iU8sHfZoAaKAQgAC8AD8AB05SBAvij6X/Sfyosv/td3f9uLv7EQAAyAfvtB6LNWffWjvXghv/m47nocUB4IfvYi/ZJWf5WLoi9U5ABcAC4A/re0nwBwAAwAC4C+WMcGsAjArtR6fmxKARCAC2ARYB7ACrAE4Hx2hBcKD0B5BnjbylEAEG+vaa36xZbOs0fm6+II8/nGW8pJ/4BAPOWkmJGDXS8M9WsPS5nPltLybrZE7SxVL5d12Es1zmIdW6hZyhDrH2d0+mVXnn0svx/DCZWcsMOa2dIbItD65ZgTG/kiravI4CrWLBSmzhQestT+qypsz2xB82hxU5bPXZdZDEgFvIIiOeFlhJHSZ/HtP9oSwu/miiAZj2UsI8achNillFUudxZafG41v7fBUltFAGNMXRSQ+3snBBAFDiiilJAX9eVYrXzN1N0TKQAGSiihFAHwQLln4inwFDAB7O4WlAB9hi2lQFcKAfIFmCkQ+gXOMQAGYAEcAE6gTgC33D2SdZ+OUkRWzrAiRCkiBFOKKSUABChglmCWYB4oJYRiAgQDRhgAYd5BsB0DRUB5IDxgHhAPmKeEp4Sn1C0OKAfkRWGgL4oQoAgoIRQQBZ4AT4FQoITAiihQ6m4UD5QHylHKUcCYAk/dnFFE7BQYQimPgKPA8KzT6UQYcwyH2HnOZXJYa+dGC6b7M6eH8kZ78waMuVODDcuWTsrMADiAcMBygJwsdTgJRgQwwS4CgGl3UGz75l0Dfrf5mebnduAP4wo4GTAqblpZ8Ph+R2SmrUjFFXcyxXp7idZWqrGXapwlOl6gs6Y0630yOwNyKs4+7g3NY8uVbJnKVaxaypNas8TLue1MocZZZHSVaBcFqTOCQ3M1PzVGHV0slPRlVGTe/8w2VA+44zlXlJGSZ0T90Za8v5QrhKSYk/GsGDnEQDUDbbH6hxdExw+SkR4esAXwNMGLFFwAmAIhgBAgstJt/2ARcHcU5O4YFFgCLAXuRWF3L38uAPTFg6zYpi+UF9mjAPwKRc9EvyAGA+e2ws/P6q7HfS5KqB1TByEsJYhiQjACymHEYMoQcCFwcECZZ1bGBeAC6vrCn89R/lzcF8XTzy/KfZkrrQJwDzYIiPvq6TPQsHtAouA+tRMIAp4H6kBg58FFXTydY5hJJzOHXHPOGUWfxL+v5dxkx2WL8bq15459xMc59tTW57/QEz6qCelXhU9051jNcoadpOBAmOcxZQkMAZkDsOv1Ve9vVNw+Q8brASu+Nlc6i6620PNed1KJo1RvL9S7ijuXSwy2Uq2bK1yin06o1/tmdQbkVn7qM51SzQkVDoHcVaJiyjTOUo2zSOss0jmKjY5S7UJJqll4eL7m7fYne+YzW4ZSq4of3B2SZAJZ4YoiObCy51z9ETzAr+oHIhnwcp6TYKcEQNMtjpE9PCk49TE1DwDnsmB2mWInALcyWhI7UBYo/eIwTz/XcyNCf5coJpihlKPAAxDqtgGACCD3mA2UJ4AJYALoudyjuNs+IABCCaXk2UCOKcXPTr7i2r1AGnwROXd9RACvmLZnPdt9xOfClPDAYuABECUcEJ5iFwUnoQyhPKYEAxCg+BnzCAABRdT9O0VAMBBC/0v5YqMwJTyQFW4oYOJ+nbxw7c9b9Owzp4AAng06CFGOAIsoYTFgiihMLi81m4cKxzW5XeWhjZEHx2pPunRnnZ2n2YGzMHsDLLfI2BV24NyC/uS06qiqfJNauKO33XdhVgwwi6iNRwyPYJJyy0AXde31mz6QPz7u6i8Covx6XMmB7TLV54iCQyz5zQ6B3l6kt5fobaXapbIVe8UV62eSRTrfTJ1fZvm5xxOJFaSygylVukpVjtKO5ZIOR7HOUWxYLumyC3ULwrTZqmNLDT9vurtpLqXRnNNS6fVYlvsUqBo4uft5Di/es23Fav3p/EB3uAIjGUZyguUIyahTCqxyRBTTdf1E68F9nHkYMy7EYORkKOYoYgFxhPJ2yrMro+rn9oOu8PCMis8roBeG4C+YI0IZSllCEQFw9xL3f3thxoIwcRHiIpihlAVYcYEI5QjFmOIXRnlMAdMvQOj2ptDn3pa72kqfdjtQ7grPBwcM1O3kfS6KMMEUAFiHzbUw45wd42zzmGEoz1GenZ4YnpseBdZK2VnKWgHbgDqBIrePCwQBZSixU8o8cwl5ShF1+4wviFL3kOGeQFFw22bKAmWAMkB5IOT57O8ZmYSC21PkATMUOyhlMUEYYcALjrnG6d7IBWOgTeyjCtkZ9fGri3W7OO3RxY59rt7DzsHDC8b95o79gy17Oqu3W1RHh1u3DjZtGpGds3QnAGsAsAC2gx2xHOEBnKr23p9v6rp31DX4e3D1W1INFYD6pMWJmtR0R7nSKdC4SnS2svalCtViucpeqmaKdGyRbja1Rf04Q+ObUXbmYW9IHhKquNJ2V6lquURlK9M4S4xOgcFW0rlcrl+oyJyrPrHc9HPJ482LOS1zObKaB09rYx5Sqqa8khAFQXLgFeCSA7PCFYekDP7a2Ri/gStGjnkZS2QcllFWDoyCsDIeiXmsBFY9Uxvdf+Vk45FjZNpMKRCeAGYosAh4SgEI8ASjlbkQIkCfE8NTwIAJcBQYoNx/DmxQ9GzuxFHKIGAYcPHgwMARShFBDEEcEB45WZd50WJanNHbHYM8MvPsMmYRz/AYIUoRhSVMljFBhHKU4udzfvqCE4VWDBohlAD5vMeC+10KGCgGTICnK+EBQgATiih5Zgvd72NCEVAObHMWY3v1ZG/DVJdoSidZ6OnkLZPgsqjlBdWFXqamgCHJI7MubnlS6FxUY+TgCXbxlEcEqIPHMxScL/q/v2Xq+Rsmoy/8+yWFEOzEHIOA5VlAw9PaMIfWE+nuOUSXy6//qPSzvzZX77I07XBoDrp69nY3/Wy4bZ+p/NOqsDONYXclMVeV6ds0RT831H5YX7RD1nh3ziLhWSvlsPuTc+p1hl9u7bx70jEm/Ip+IOFlCMl4JOOxnMdyhCWEl1JOQRkV4LGGgkRjZi5fLsXFckdB27JQulivmqtR2Ut0JL+bCEyWNLE+IM8YmJu176rWOx7KlEggZ4tV9lKttdywLOjiBFpHWftiiWZemGupPMxKf9mTsmG5IN+Vp2++m5rneccxL+dAY4d2F6egnArsCrDLwCUhrNhBxPP0a2/Q+v244tQztdH9V0/UHz1CZswUACMChCXAIkCUAmBABGPKP3P3Vxx/tDLaY0oxXbFjX4xjUEJXQosIABHgWbd/RSjlMSXLvT1t7co8vTra0H5vyvTANvh4vDt4aljIswuYBYqAIEwpwWBDsIiBQfTz4CR9wf9zQ0yAEnjuIhL4vMILvhhZ8SsJcZsLgghyN5JSvBIeIRSADmgVI6oKa2epvb/e3i1e0CutJv3SWNe4obg261NlydYZ1a5F46lp7cVJU9D8hIwCciHgEADhEbJRyr7Quq/O1e9RKKUsQQxPMGbsC9IeyeVx2e4p2W5t9vY632392Z5NwSdqQrbPye8NNZ2qSfylIu9cc4JnmX9QTVBy+ZMAYdA5reAzefX1GuE1pSTGtmTimCXC8W6uHAa17t1NxnvHHGOl7kdF/g6uPs8wRDKMnv/pfkyOjLoUwPerSjOHkwogV2ULFk0G1k7ENFhy5baKTluRkc3rxQVGtqBjMLLc8DQn58jths8CkVDJFSvZYpWrWGsvNrgEnWyJ1lHWYSvuWCpPtdZ+TDt+2p/+zlxm0nKOouVBSvK1iwsjIorUiFEQpgPjDo5X8pwSsRJgxJSV4j+JH/hlXPVdP1p/7CCxzAAAxpgSBgHDAyYEAAEhzwJUL2Djngu5e/Dzb/o3TCuezbuI254QAhwAi4DYxocbqsquVxR92CXbaNa+j3p30sG7vSJv64ACOISXMXICUCAUE2AJoBejgS92sBfmV/hZUGTFy3IHS4CQFfZX3FVCeOS2adgdaVy5IoKBEKB264yutsTSWrTYmmGTFfImsWNIPzfWM9WntPaUt1fcasj4iUn0z0v6bdzASfvA3XFNAvDTPGEZnlAKFGNY+Vi+NFr69bjigHNRjrMP9Be21H0srnm7tfw9fe0VcapvTWBgXWBQVfgVRd61DsFFZf7V7oqIMVHZWIO4u7yxKS2jvTxDU5fIL3UDzAM4CeUYB4sYTCgFAIdBqXt3g/HeUcdY6e+2V5STIfQ5UcDJVtJ2WSldkQRo17C8rDM6xRbVMPGgqu9uheZ2vvFJoTWvhRFK2JIWUtjO5bX3Bxdr/TIrrwaVXHziLFM5SztcxRq2SM8XGNgio6NY6yzpdJWqHZXRi42bsP4fe/LeG8tOmMyuq3wQlHz3nH26BRgVLMrA2cEjlY0oFkFhp1LMSalDTOz/f9ir3uuH647vI7PTAIAwJoTh3VzhlSWTZz/dmCCg3PNZ9TN+KF1xe+DZ8I8JJS/2ep4CJpi6p2aUI/yU1dwob7ojK9vVI9yiSfj3jrAPKx9szLr33mx3wuxIFceMA7Aun9EIAAAgAElEQVR0ZV2K0BcC7S+U50E1HoCnwFJwUWAB8EqAn1B3c9wRN8oDRc/6PP5CPyWAEWAKMNHXLU5ONEY+7Y/w7Q5/OlKSP2Pq6O1VDXdLHP3NTF95X9NdafYWadKvVOnvDVbs1xVdxrNtAPMYIzed/wmBr7yw9nsUSilCGDhsX5htaE4pKrnQKLrY0xlJuR51Q32+T0hNSHBZ+GVl0V2nKW+8IbEt3pvR1dM+pbE6u1dWvTw7ONKvAsxQDIgARwAT4FiCKQ9AHAaF7t2NxrunHWMVvxdXlJOt7EDh5JiXIV7M41YGJPOWZlFSmPJJcvfj4k7Pkq7HRe2eid2habb8clRW58hsHA8V6h9lqLzTmh/El14LXizTLgsNjhIjK+gk+Sa2yLBUpHMW9bOl6qVS39manzq1P26L+Q91dOh4XkW55z1B6GXMdxBeAQ4FOJSElTNIaqPyJZBySEacErT8tTcU/2Fc1R7fQ6zTFIAnmBCGBZaliBAAnlKMEMW82/ejiFKeEg4j4u5DlFAKFGF3MJm3O+YRdro7OgVEAZNn6y8sIYiujIgU3NQyQCwzxkpZwk3Z0zNV5z8u/uRnA3nvTyp+ZVBsHx+LImQcCMEsYMJTyhC3FaLP43eEfr5Q5F6hYgEYICwQzm00KKEEUyBA3DMtAkDAObc0Zuwb1HRNmIZd83Y3qTzmOcIDgLlvQJecbYlJtoREGB74tfmHWYcHXMwStzgxVFc8UpXTI0yRJ95q9N+ffuqv4g9/I/vKP/U3+NgtcgA7BYwJ/eLa8Z+EK0IRhywULWHOMT0zOjXTb7OPEljAPG+bnBfn55oqEo2V4dOyDGxqmqoSSKKfYp1oTlxWHus5rG8FjBgO8RxPCbAYXISwBBOCMTAAnMMo17271XjnvGO05kvnV4SXv+gHUiSlvJTnZByScVTqIi022sCDpq0sJvfarXbf5LqroR3e6d2BhVrvrN6A4qGnFZ2PciU3olUPEvW+WR2+mQ33YpeEpkWhabmsmynu4fN6nEVdS4IeTjjtyG8fT786XPjXw5Xfq3/6nuRJoPJJWP6F46baKAoGG2pjsQI4ldtaIiRniYxDUszJ4E/yvMYv5eraoeqjH9OFGQKAgBLKujDjxIhgoAxLeTshLkI4TDmesJjyCHMYMYjjORfGPCUI8bx9YrK7ubVcIqkeGtTNzQ7x7DyAC9NljixTYBG4MHDu5mAAFwU7ocs8ss4vVmbllwT4K6L9BuNv2ITnqXoP0/1r68D2Xu3JYVMmZhc5DhDhKWE5zoUIIoRiHmOMMUaEIEIQxRgwD4THiKOIB4QA8UARjxEmBGPKcdjpZACobX5GJCgIvXHz8ScXvM5cenzyau6TGH29zGm1Pe+y86bxruj8xeC8Bd/0Aa94iW/ckFxjnp7o1ShbEmNqnnpn3Lwo9LsoiTg2lX9mJGf3gujcYPVZXfN9p10BMM9jFuP/bLP+uEy546kcWUD8MuU4d1YM5ilBFDNAlpFrpKu3MsoizWeNYluraLm+gZNLOK18oq6wuz57RC8HTBEiGPN0ZTWMcoAAWAwOCg67Qar75Xb97UuOkRpA7cApgJP/1rgFqwBWQTk5RjKE5S6ulcUyHisZVoo4GcdJqVMB863T1fEJm98VfXqq/tIneQeP1Fy4pfKK7wwobn9YVHE+qPaKb7dvwoRvluGzmPqTPvZ87XByiymyxpwqW87WOspNc0VddkEXUyQZTjrXlf6Xxoy/rfTcJXsQYrjlW3HkgFMuBF6FQG1HUifbxlIZx4qBlQInR1jOUrmLbaNf8wkjf9D86kj10T3UOoMBOEoRZVnC8BQQR4FlAJaBLhLXHOGXKeVcvIshyIEYJ+LJ88gvkPnZiXZZo0beOGCQDxkV4z1qy0iXY250YbJvoldtHjBYhk3jfT0mrVGu0NRKZSXNrUlFRdHJMXlpMeWxvhWB55qe/n+Tlbvsio+XDbuY0QuLQ/f7FL7z401AzUBnKZnHhKWUUEIxwjzPszzPIYLwStAdYYoRAp4nCLstBnnm61HALufi9FRPrTAjJ8pPXZbXW1NpKBaWeAeGHbnqf+hSaWDCqFTfL9OaGmSatOreEMFyaPW8X2nf/ey6ayF5DwPr8nIrUmNNlXmKzIj4W9vTPd8XeP/zcMEm0B93afY6es70qD4d7ksAOoKRDeHfmHL1x+QKgADHUJajiGKGYA5zrAs7HHOGcX1+kzEjVxrm3ZkVwaqbllorHS01traKkerMqZbcUZlgqkdOOAdGPCEMAZYFxADmKU8JR8AJ4LIb5Lpf7tDfvuwYqfsSrlgZOKXAyAknR0jGY5mLyHhWgmwShFSA1GSscT4rXnN0b9mPvx/+5x7x/7BKc+3fVY9/XvfgH3Ov/5/ca29nnn0n+5Pd0ge3xh8H9B+5JfrnvYV/vWXeN73nUbz8frjWL2kwtmS2qGGpTMZXtC3l5hoj95vS/7n83g+aH54f9Ek07D9T8N3/LXr7pwOeny525FKssINykW9jOAklSuoSE5eYIjnDtNGvufHxD/IDj1Yf3kvmzBiAA0DAM8AylBBEKLO8MNc10tM22il3Ls0AgBPABjAPsABgA1himPkFy8LM9PzgmKWzV11RWxYd291Qzw4PMqauBYW8v6xUk5Wqy0pvDo6s9Yso8Yspjskqyi7OLytJKkzIEoTrOwpK4i/VxR7rKj8w33HZprmwrD9Hxx6COZi3xA4bYpbmZQBWBi0xbvtICcYYEUAALCH8C8kK7pmWA2Cex1O25XHr3ITVMjo5PDFq6te39nTUmPtanUMyxiTh9ArQGXCLuuqKf/iW09XXg/oTy5TB6ZKAJFN4znxi7Xxo9dCDXMOdNPGd6FrvEF1h3rSqYUHXoMgLrU89J84/Ptxwckm8Fxm2W1TvLPTvn+i71Nnhy9n0QBwvRAKfLzz8p/IV08B+J1eYIB5cTsw6ECDMW82jLRJ9UuVAdHV/aIEpKE4a6D1YljSvKLFphGMtGcbqmEFp3mxfK2cfomSBIAdQFwUXBg4DJkCAEEo4ANZukOt+uU1354J9pPorcCWjrJwgBcZyhOUcI+UZObAdMNU8lxPSvntr3Z9/t8RjVfW33qh6//ttl38ynvDOQvlPbeKfjDR+b7j5ByOV328M+FnRsZ/m/+R7Dd/5H+J13xWt/V7vu/tmrz8U7jvYdveuzN9PExm9IKhbKkqTeh2oe/CPzYE/rPLcqPP17fzkQdPf/L30tTfUa95qXbtO/KMfjN4+xbVnI07qIPIlto3FcmAVZLmVfv0nPPwh9urKkZrD+6l17lkaAbUD4wQChE716quLI2rzg9orM7qUIoNR36DRFyi0mWJtZosyt7FRJGuuKMuJ9faOOP8w9MyDqNOeoYevx5z4rOzuU01E1niG0JIlHEvKNgRED/iljgYVDEeXd6VVNyUVJwZHpSVFdEiKBjsKBxtj5yWxhjrP2oyDcsGO4bZti4Z9rr5zZPrJuD5wdqSB4mUnz2KCKeUJ5XnELbvY2SX76Iy1Z2xaOzAi7uprNPSUqXSZUmWuypDeqgjJLQhJTgmNDstIjTXJ6xdNUnuPeLGrYbmrChlFXEczL1WMpQhKj9ypOPJg2Dd7KbZqNkY4n1KxmCSYCi+aCC2bS6gfCy8xhWZ0xiQ5xfVcd9OCsdLW08ANVmuFD7VFZ5YUlxY6DrhGjqHFm3MTD7pUT2zmdgCOrIQZn8dZfiNX+Fngn7wYVv1qXFEAwlHkXnkgDm65t3+ovKw3KXMostwa1bIY3Tj+tEAdntItLF2e6FocVU2Z2qa6ZYvmQcAsyy2y3AIQBGglXdGdlgkIKMYAvN0g0727WXPv1PKYEJDqd3NFnVLMyTFWYCQjSIZZBbErLA1JqkPb67/zF8UeHjXfeFXxzj/N+l1jhNE2UdCo8Jw84WcdaX8zK/rH+cYfLTf947hgQ93JH+V9x0PzxpqxV14de/nPOtZ9u+J//o/iX/2k4dLHVbf2t/heVD29r/DbU3f3HyrufSfhzJsVN3d1XL7Z9LONLd9YN7j25aWXv2Nd89bImvXyNa+0/viHk0+v0oEqnlc6sJzjZJRX4q//mK8/hKurh2sO7qELVgdPTSNTYr22SisraWspLhWWpsd11KYaqyMUuT6VSY/SY/0S0uMCUxOeJKYGJyUFRQUU5UUZxIXinKTYc/eTP/FLPxmccSQg57Bv9MbzMe8cU57zs0UWT0bkTScK5pMqLTGV5njRcHJ9V26NJL+4Pi91eaR92dQMJikvre5pyBBlPWhMP9lVcba38vC88pSr6/x85/354TLCznMcC0AI5RBmOYI7+wciEtPC4zOzi2syBdXZwvrssnrvjII7xeX3BMLPUtKC83IqmuqNGvl0j4YdMfF9WmRS8yalXV3TL8yUJsQW338Ss/ty/MazsgtPx71S53xyl0KFi5GVi2HF89HVloTGiSTRQILQUlY/U1nOqUVzCoHNVGvuEE615hoFYVWhJxSZe7rrt1r7jrqsD/iluMnupNGuSiB2d9iGYBelPKEcAR6Aus2smylCgGBCMU8RA8SdMe8CyhGC6MoqBiI8DxhRjIAQAMD/BU4MDvu8Zc44OFouHU4tHY/LMidmzSYLp6Jrp6IaZ+OadJGVffVaAABMgSOUAgFgkDsvk/IYMLeyFkl4QnkKPBBMKWCHQaF9b5P+3lH7WAngdsorCC/HvNSdEPSFnCBWhhg5zyl4VoaRAnA7mazreXyx8nt/mbXmtZof/V3X9s1zvlf4mkTQVWBVibMpYbkpfLrKezTndG/sJm3Ifyj9/00e8EvxlfeLvvtm9/pXrWteWvB4ZWTta3kve5Ru+u5gxJ6B9AMNPv8mC3zbWr6Fk+8cKvpprc/fRP3qL/J++IPG9d/pX/+6ZfV625pvL6xZv/TSWzOr39Steq153XrpprftxRHAqFy8kqCOWSLheRlwcsyv3IeC4yWEl1FWBi4ZZaWU/zIv8Q/xA6/ubzy2h85Mu3gqNw54RsfcSo0TqNXloqbilNihxoKBskBT9j1Fyj1Rkmd3W0G/prpXVd6nLJ7SlsxpCubasyZb8rJveiUeeZB+OCxxV1D+ofDKIyEFPz9X9e9HbV65CynNgylVI4lFU4mVC/Et01H1A4mC+dYGS3v5lEYw31EOeoUxPq4lyXNeKzCWRVUFPa18cledc3JKum+sff9gZyCAFfE84niCMYewg0MujJWdnf6hEeWVVQqZuFVU3SEW1bW2NPf3CyRNT+ODGhsLF8bU7FD7uFTYXZvXIciUZWWX+gWFHzj9aMfJ6xtP3/3oati+R3Fbr+nuRE0+ip/1zrCHVC1H1Dsjaxdjai3xDYMxlbrEfG12xoKidkFdvqipcnVJlLkxNUH3x6uEPUUpsszTg5IdU4btCwM32Mm4pdHsssJ7gsLg0WEN7zIDthFsZ9ESg2wYsxjzGGHCEcoSxGLKY+CcFDkRcVFwAjiA2oFwz+wZerasAADg3gVAEUx1TrQViSoT80TZecqyHENaXn+wYCaw2hne6IismYnMHo9OGYoqGItrmkoQd8UWKrILNDJpfVtrpUQlkGjSqxsrZR3Dswt2jF2E5TGPWYRdPGYRYTHnZHlCMYDDqNG9u6371klmrBSoEmM5j2U8lmEsx+jZ5j1ORlkpMDLkVNkZGc8qgGrm2lI6tvyidN0rDf/rez3nztgbS9nuFjTQQvqa+K4al66YkWYzDfFcbTgS+rrK79vrPRdr7s42hhNJvmrHZvVLb8y98s3hVevbX32l5u3/kX/8e61P/qEr62czordZ6b8Q1b9b5f9qzP67+tvfSvl7j+a31oyvesu66pvTL31z3ON1q8e6WY/1kx7rh1av71mzXuWxRvMX3528dxlNiV1YbUUyJ5IDK2dYKXJKOKRcAglPJJiRUYccM1KExV+SQ/h7c1UT3XP1QNOJ/XRmmgA4MUi6ukKFghpjp1Sl1TfVzalrtHkBpqLgyaYMU0X8qExgNtbP9TaNa4SjioKxtszRxtSZxiJJYEz60Xsph/2jDz6NOhIoOBNVvcu74u1Pxy+mOaLE01H1C1ElzshK55MqPrjBGlysC4wZLi9Y7BQNi4uZbqVN1+bqauEH2s3yRlFUWn1IUFvy4WnF3k7R+7WCA72mJpeTJZhglqOE8Mid/wqm3q6S4lxVW+10t8rSpRjTSEbbW/qbypQ5oYOVkZbG6FlR1Ext+Hxbirkp09ImyL1x0/s/Tj1+51rAFt/Y/SEZhwIzt37WdSNy2ivO8ih5PrhoPqbMHF8ynVRsTa0wx5cMRqcYooPma9JGyyIm6lLt6gbcJeYNYs5o6Mwrqw31bEk50Fmzc7L9xPKQ1/RYXFH149jSpwVV6UaTbHDYYF+2uC0CyzEMxyEKLKIuHjMcz/LcMsbTiFgInedci/bl+ZmxhamRsbExbe9we99oW/9opU7f1NWp6DKNDc/oxJ0V8ZXRnwQ/3XkzeMu5oF8eSP/gk767mdMBtTMhzdP+oqXgxrmAksHrMWavrEmfvMmgwq6U+Iygu9FpUcmtrf5i3Zmi1rPZjReTS30yCqvaWszWUZ6wPACPCcuymOcJzxOCCVCHQa17d3vXrTOuUSFgJeVlmJNiVko5GfBy9x2HVmLrnNzhVLC4g3IyU9b95r/8nx0eL9evf8N48Yijp95slpgtCsuUbHZMMjvSOtdXu6gvcyrynU1JbF2ksy7IWutjbw22GtKwIs+48T3Vqtfka9ZV/a+/6L55ENWHE3WUufK8NuFXqsR/6kr/u/6MH6kTf6SJ+dlIzDbt/n9RfOcb/R6vza79xvDa9cMvrZv2WDfh8dq4x/rRVa+PrHl99JVvGj1erX15reTYJqdJSBg1TzsQ345ZJbXLOKecxTLCSwinIJwS8TIeS75kL8kfFLc4UnlgB8zNIAIullCAHuusSK3Tarv0LY2KilRtaexkQ+50U/5IbfpgQ/poW95Ia/6EON/aXrqkKp+TlDjkdWO5hYWn72ac8Ik5FRJ0KjziRFj+kYCidy+bTkQ6/CsWgouHApI7b4RM3kpZ9BTM+5f0Pk0zJKaY22r6qov6ywXzsuaB1pqG3OTO1tr6tIIcnweCsK3tVb8aaN/epbqVnx1QUy0c7Oti7PNAWUpZjBkeOQC4gW51TWHqSEeTfVDL9HWwRgn0SKm+lmnPnROFI2UCdKSAMQ915C60pmVfvpi8OzRhW3j89ujkHYEpm25nv3eu+1LQzP0Yi1eq2T93Lrp0Ir1iIq10Iqpg5HHqqG/8mH/YVGgQI8xars2fay6daCkyNYZaO0v6ayqbwpIrH12Rx++YaNk+a7qi7ghLLs1Kk6iL2lvzRYUZZemNcpGh22BzOhieG56x1MkU1XJFYUtzlUKeW1ObXNcWUS33y6rIr2rUttRpylM1wtSqopyQtLxH6aX++RWPsvP80tIfPQl/eif00ZFHvjseRu/wzdjtn/XRveSfnc795097zqcOehUNBVUOBlSZ/avMd3O7jj3t+cSn3/PJdFLcpKQ8Iy34lNetg+Gx25PL3o2v2p7UcjZLcjO1yielIK6wqEGtG1hyLgFwAIQSnnVQwgIgp6FD9+5Ow+1zjtFK4JXAyKhTSpwScMkpL8dIxvFShGSUl7Gc1E7bqb3NEHah7ltvjHi8NubxZscPfzgQdX+gs2RwqM42qbQNq5eH1YsjyrmRtvn++mVTJW8oA10JaUuFtiR7TZi9xH/o9uG67/95+Ztri3783cHI+9DfQvsaOG0hL0/mGwK4Kk9XyY3lovMzwvOWhhvOVh8oCxrY8p5m9frxNa+NrF4zuXbduMe6UY91Ix7rxj3WT3u8Prn2z6bWvKl+9eXGdWs1v/ipvTUTiMZFVS6XFJh24pCBSwasBCM5RxQ8liMk/VNwdbTy8G5inqQUMKIs43Qh1skhlUxbkpnRVJPd3yZYFJcvyyqQvh4Z60iPCHVWsroSpC+lxgpeV+FqrxwpSM8+ci7lwO3II0EBR6IDT0RH7ngQ9Pc7RbuvjfmEjYQFDySnaHwDTPfCxx9mj/jk63yyy+6E5PsEthdXjko0Y+36ymqpX3isT+TTO/e9Q594FqafbKna2aP6pKXyZkFWRG11qULcZLOaCWYIcSHegZCTY22ca368V19fkp0dE9QoqkrKy8wuy69rq9Fo2sb6Osz9HaO65qH22qmOpq5qQewNrycHA0L2+YfsfBS9/U7SpvPJPz+kOvdo5EHs2MPM3gd5AwElPTH5XWHpY8G58/7Fy375Fu8U/XV/rV/kSJloUKKpLS2PSbqrVGe0VOSUBMRXeF8zZe92GD4eVO4PDTrqHZ5/LaHpaVlFdnNlmaSuorGypbXZZrMTTMfNc6EJqT5xiflt4mq9SiCuyW9tzG5sS84rUcsksx01NmmWS5lt1lTqNK1StUIsl7c01lXlZAmCY0OO3onY65m8zz/rUHjynsDorQ+if3Ut+V9OSQ56D9yPGfFJmPBOMd9Lm76e0fNJePvFu1P5EcvqHGtXq7y5/HGw76XHjw/c897v/fTTp8me0QXe4ble4dl+SQLP1BL/kqYCpcE4beEIXpnmAes0dGjf26W/fXF5rBpwO7jk4JSCQwouOUYyDstYLOOJnPBS4GTEXKfzPFbz314f9lg3t/qtnpe/0fr9v5qJ8+2vSZ5Qllk1daRTDd1aMqBmBqXcUCv0N46nP5F8uqdt169kH/y74u2/F//Vdyr+++spf/lqxcGfLTQlk34x0yPlu8XL7ZWMTIBFqVCTQkriXUUhszVPx1uejjf7s61pC7eudKz/1rDHWvNLa82rXp7xeGPMY/3QmvVjq9ZPe7w+v+oN25q3bOu/PbL6NdNL69r//gcLwijAKsRIKC9nWDEwMspIGSx1gowjX2EjyVfhCrPS51xN10T3fna07th+OjuDCfAspgjzLEMQXbYuNwjLExKD8rMjqvPjW8sz+1W1c/2SMX3NlLFxprtlzNCgay3qU9ZMqEWGovTk4+ciPjz3ZNN1zw137264EfLRjeIjd01Pw61lqS5pvrOtzFqYY3oUMvQ4ZSikuNE358mlgNPn7x6/5+OVVuCbV3k1uvpUUNrRgMDzQeFekUH+YSezMnaI6y/rZOkDJhPjciCeIYRyPIcpQRhhjHnEuvf7LS/OZaWnHL3r9b5X8Ac+4R8FxB0JTb0Qm3UzqeBSaMq1gLj7AQlRccUR4UXnjntfPnT7/sHrD7Yeidx5PGrDvrx9Z+vO3m+7Fqq4l2IIKtSGxnaHxE8FZy4HF9ueFk48zpDejow4cTvcN/luYOHFoJJPn6beDAl97P804cnTyrBznXm/mmn9t47qX+SkXfGJTPcvac6TyyVdxhHLNIc4IAAMpSwFChpjT2ZJuXJoTDzWJ+qVCZqL4pOfGCXFDlPzkrpkWZXLGQSov8413GQfbHX2yrkesUNRP11clnnkevruWxl7HiXvD4o8EBi0zzd414OwfztQ8N7RvvNek9f85q6Fzd9IGbiaIfk0ovaOz2BdqrU336ar43rbnQPt9sH2Ua3IKKnoaq4aUkolNQ3JKTleQbFXo/OuplU9Ka7Lqm+WdbTb5qYBXACcXadU/3Kn/vbFpdEaSjsIJ6dOCXVKKCdzYukS3+YEKUfk1KXAlsaRG/sb163Vv/zK1Jo3x9e82br+9eqf/C2fHW0tS+7LiZisSkc9ChjS4EEljMigo9IceK/qb/+qeM1LitWvdXq8POTxqtbjtby33lJ6nkY95TAtR31y2inntG1OnYjRVzOKfFdLOlOf7KqLm22IMLdFLStTUFN69/5d7S//2dTqN2dXvzq/+jWLx+sTHutHV68bXbV+wmP9gsfrS6veNK9+Y+7lP5tctV7vsUb8f36wXBYKvMJBZItIzHASykl5JHVRKYflwCrgd8fiv5wrVolYKcISHiuB10xXR/V8dkx0/AA1TxMAhIGyHOJYggiwlFt2NIvrfKNDH0fHP0lMexiTFFkoSBAKQ/PzA7KzvFKTLwUE+CWnxqXnx/lGP9l/KWjz4eRD53NvekmSkydqRNDZD2ODrhHdXJ98vLFwuDBH+thX4R9W/ji8KKYgLqtuz5OE98MStyTn7squ2J9cdya76kx6wWdZBbGVQpG8rE0SWid8hGzj7hwqDMSd4sdTylNAAC6EeYwR4jGlDMcniWRbgtP/wy/5/fCiXwZl78mp+yi+7F3/9K3B2TsDs/YFZh31yzrrmXHsgv/9m/7ZIXHqwpLppqbRqqqp2roFsdgmaVtsa1xuFXJNlcuFhVNxKV0B4ZLHgTn3vDNiExOrmg6GZm4PKz0VozkXWOsVmRsTG1iYeLCvbsOc+Kejkr0GSVTXQHe/fcH5xag45SlxYswThImhZ7CosaVQ11nSPxhdnheX6D3ZWTWhqa4tSoqL9IuNDWipz7P0i/BkCxluYnvKOUO5ralMePVW6KbjEdtvBe187LPrkeeOu3e23bjz8xO3f/RhwfZLkrP+bRfCKy4mJJyPu/Lx7VvnPSsK8wa0da7OFmRqo6OqhT7JsLFVI6sxqdvUMlFTY1V2ca5/fNiN+DRvgShHYaxs1xaVlZQVZqlVbXbW6jCoVD/fpr99wT5Wi6EDIQVmpZSR8FiySOU2ZyvDyVhGRq2ygUcXO15/pc9j1eir64ZfWj/ksb7jzW+W/OAvTD6XVWmP5ZmPXJ1lzFDDvDRvpiZ5KuFR155NLd/+pvLVdb1r1494vKr1WKNY/0bt9/7acPsG19WCxqXMcIu1r3F+QGoblC32NS30lC/05Jt1GTZdFtZkUHEsNMe5cv30R7aKvvPtrtX/zfLSfx9avX5kzatmj3XTHusnPdZNeKyf8Fg/s+p186r15lXrpz3WTa5aP73qdZPHWtGP/3JOlcpg+SInXSZSgiTAyhAvR7wCXMo/Nlc1Ub3XToiOHKaWGQzAE0KxC2MXwQS7MKNo7woAACAASURBVFBggG8aGn1U3Hw5tepCbsuFUtXFKsORAsnujPqjeS1HM2rOZdefjxRcvRjqd+KuKippurbYNiSZHmntN7TIWxpETY1FTY2h+QVphfnFxXmpEX51+clKcZNQ1JLe1BHY1H2+ULonruRYZt2Fwlb/1vb0ru76CcsYyyEgLDs+NaxGy3bKA+Yxj/HzVWAeKALKYMQhRCh1cTxHwEahStt/LbHoUHD2gajSkwXSPQXi7bnNm9MrP8oQ7surOJ5VcyG6xiulyj8mOyo2WZBfqNZI2zWteoN4YkwzN6mcG21Z6G+Y0VSMt5XUx/oVBdxsr0pVKoXlMmGirCHG2HVTpPo0TXc7TemVWBiTFRgXv7mj8cMpxYmFnmjXlA4osMC7KIfd+zUJUAwEUcogwmNCqJNDCTn5DwpqA9rHT4bHnbh7NaM4LSw1ftcN7613gt655LXrziPv6JDM/ChVR9HgQE2/TtjZXFyXGHt1+9FPN569uPHauQ1Xjn3w6d4Pzu3ceuPAls+uH31y62L42Ush284+2fhZ6KZ7YRtuPTl4N8AvMiM7KyMrNyMiJ9szI/dqeuHeoMST8QVn47LOxyRejI28mBB0NSnRr6AitKgsrbS8Xd0x2NNp6tLZXAuuLq3h17sNN84uDQkxqDBWUl5OWSmLZUtEzBEVXmoHh2Y81kvyzW+Ne6yZXfvGwGuvD61ZN+XxRtfq19r++nvagAtdbfGLw1V0pH4kwTPjF39b8INv139znXa1x5jHmvFVr+hfXqv+4f82nvhwKtVrXJTJDyh4kxibGpcGROYZ6bilbXZGYu2vW+4VOnry7UMC0ifghU+Hru3s/PDfFD/6C/m6dX1r3jKv+tbYmm9qX1lvXLtu2uP1KY83pj3emFz1+oTH+tFV60ZXvza6+rWx1a+Or351ZvX6pdVvKTw8Kj/8F1efgIDKTqUYS4CRUZeUuOTAtMPvXuP6A7jqu3JCdPgwtZg5AIYiCi4MTh5xgACx1EaQBUAxa49q1l7Maz1XYTwk7DoiNB0pM54u039aJI/qGE+QGDKLyyszs5uS43QtlaUNhQ/T4+8kZ12OzL6YmH86NXd7ZJJniyZUosiWNVQrq2rbRQWSuoSGhtQ2Y3qdITSlqrRBrR2enXI5F4FfcLsjmCfEBYTDHGF5whEXogiDe5Oie5cvwpQjFCNCCAWOUIIxAPRMmqNK668ll57PbfqkSPJJmfxchfxYfvXlioa8MXNsk6ym01jaUp9elp9SXuSZmnIvI9srtyBAIIivKMipL8yqFcTkpwcnxCTnplY1lqh7W1s7a6vUtUK9LKGlJU6iepRVWtimbjEaRucN1fW3C7J2m4eEwMwBQxHr3hH9+XYvAhRTinkeU8LxiOfRmNl8L6tyX3LTwcj8/U9CjwWEfBKfviskfXtk8caI8i1hJbuCs/Y9ifApyvEvyfHJSQnKz3+Smn/eM+zMjbCLtxKu3Eu45J1w5lHi3sCiE1H1h0MqN3unH4gvOVdcczAz41ZDbbBCfj2tILiw+Xqc4ERk/qGkil0pdQcLlB+ni49lSs5mNl3NqvYurYloaRYo2zVjE2O25Zl567LdDojwiOcov6Rt17+3s/v2WedoGaFKjOXupWEOK5axbNkpAWS0lyXJfvBDjcer06tfHV27zvDSqxOrXl/0eGty1Rv67353yufCQkX4QnFIr9e5tu//Vf3qVzpffXNk7evmV98wr11n9HhJ8U9/Y8sN4YZFtgXZ+HhTt7hwsa3Y3pLLdtXM9zdap2SLIxJ2oA36mkEvpK1ZY17nZG//bePra5SrPfrWrulf/crs6rcWPN6cWv3G0CtvDqx9fdTj9UmPN2Y8Xp/2WD/p8drw6lcH1rwy8NLLw2teHl/90pTH2uVVbyy9/GflL3soP/kQJht4rEBYQpAcWBkwCsqr/vhcDVw61nT4EJm1uAAcFGPiYqiNUAQspRzYKbJyixwwU05nXE3b5cyqa0L15XLdndrOyI6JZFWfsGugrlOhMlUqxXk1ZWkx+TnXc0oO5rUdLjCcKDAdz1ccLqg5VFh3JKv9bGZbpqo7tVaYUJ6Rr6zPVohzxDL98MTkhJm6NyETO+FnWd6FOQocwpwTuViE/i9v7x1lRZWu/9fJqRMZRAXMacw4XhMqpjGPWRBEEEVykDQqKuKIGVRExkCSHBvoBE3nfDrnHE/3yflU1c7v749uHGfm3jszd/z+9qrVa53utbp3V9VTu/be7/N5RISREIvwIU4UG6pbEorgUSEw55wxzijFRFW4HAOo9Qc2ZRa/sT9j8YHspftzP8yuP+GInmjxpDQ2pVSn1PYUljeeOVuXs7c8/51jp5ceKlh4qGLh4ZqlewtX7sledqjwjR1Z8/6S+nVWzcmmru/TUg5nn84oLDqTXZiSlt3U2uv2uwllKuEE1JaOnLLSfZyGWRQEFioJxihClA/60TgIBFwBEWUsTInKqKKqmOC0uvZ5P55euDdv/t4zL31/4NWDaYtTi17YkTp9T86s/aUzfy5bdKjqtW2n5n1/YvGu1Hk7Ty3Yn7nkUP6yI2ULDpfOO5rz+rHTrx89Mze5ZNr+wtlHq5afrNha1nSspvpg1rHsqtNZ5WeOF+Sm1nV8l9+2ZHfm/F0pS3ef/Dj57I7MkuO5VcUNPS0OV18w5OND3mkyVL7MGRUqJojjSFVZxe1/qFs+E3UfAV7McQGoRQIVEVZMqB3JRaQpuer+uyqkhB7DyG6jpVNv7TENi2qGRaTEfm1coz4uf1iifdKFxSNGFehtjVKCwzzaYxoxIFn7DPFt5vh8g+HsFZf4N38o5xzuz96XvfWt6p0fNe/dWL/73abd6yNnfu7P2k/rc5zHd/R8+n7ljOfsk/+rwDKmWjL16awDcfGtRkOLVj+gtYR1cQGtxasxDWit7dq4PsnmlCwuyeSUjH2SuUtj6tQZu3Q6h6Ttl7QDekvQGOcwxhXExXV98ibEChnJVaGIsGKBSwS1/8e6UosYKiA0n7AiIPaB1G9aF796ZsY07u0lwBAXnFMisAAuKBOMUxCUyRwFAbhXUQ+XNKzZkbJsd+b7KZU76j2H2zxpXQPJZTnVzRn2ujPppZnHGlv/0uJZXtA5/Vj1zCN18040vnGsfPFR+8rtxau+z/xoV8pnP+5KKczp9joDiorO7YMyxgXlgqmcxTinQIUgTDDKmcCEY8GRIGKIWPMLuIWAwJxhEEJwzjnjglFOECMYoEemO3Ls7+xOXncoe31K1Zd57Tsq3ant/SnVaZk1Gan21OTa0uOd3Qd7Qp+W9c4/XvfasZb5ye0LjjUtTq5fcKh86f78N3868f72I5/v2n+2rLzH6VNimONzheocBAdEB/FsRDDCMAjBKItSgflffc2Dvn6BAZAQiFEBAmEUBdhf3rhyT/rig7krUitfP1b0ypHCRSfKVh4tXLE9dUtGdUaze29O3onKqqO1DZuySz84W7XgSOGrx8pfOVU/LbXmhdSyWacr5pyomHaweP6pqk8KWtM6falllblFOSUluWdPp55IT9+XnnmssGpvVnFGRU1NV6cv5AGuAifnzjeHoXNGBadCMMEFZ4AFYOCRmvKaux+tXzVL6TxKWRFjeSDnQKSYsEY/q+XY3rnmpfx4a5vG7NYluA36foupSaNvkHStUlyVdXjBmJHpExNTLko8My4pd2RS/nBLjV7qlDQB3XC3YUSTLqnRMrrUlpA3emzeddceuP7ynb+/3P352sZNKyq+f7P10IflW9fgokMtn63Zdun5h+MTi83DiqWERmmkTxrulKydRnOLydSvNQb1FpfO0ChJTZLUKUnNktQmSR2S1ClJ7ZLU9KuPbknySDqH2eY2GH16S4dkLrv4Ipr5E4HyiCiK0gKE8lVcQMn/SkT7F3RVyHEBIQWEFwIpdaZ+27r0jbQZ07ivY3B6Jfigq14IYHzQpscZMMwpYgBOJE5Vt6/fd3bljtNvHSlZfTB/b7PnbK8nrbQ0r7k5r7tnZ1XtZ0UVq0/bF50oXpJcuvBAwYKdWat2Z312MPNQYXV5R49PUX9VkyMGySlDiJS/Qh5+IT0NEi3Ev1KbyhgTggGjjFEG4Eco1V713s4jq/dmLt5fsOJ41c+t/qP1NTtL8k+2NGQOuH+qaHkvtXB9ZtWqE/ZFR8rmHy5bcLBo0e7U1ftTv8rIP9PQ0uLy+iKRwfJ4xpkAzoD+Y1eGuvgv8CkGf0gB+hD66MDJ1QdzFh4ufe2Yff7Jih/aYin96snartSSysKassauopKGrJNlp081NfxQ1vB2asmS5NJXD1fOSW6ec7z5tRONrx+vev1w0Ws/Z6w6kL4tq2Tz0VMHs/IySqtK61ormzqa+vr90Sim7B/++N98/oXBKIQAPuSojtRWVk15uHbVK0rXCcZLmMiB6BnwFRDcJkN3OPP7/AuSWiTJrbcF9cOcZlOeXjozfmzVI484Vi2L7fg0lvWVXPd1rO27aMW30TOfdP1lhn3BTZVXDK/XaDqkOKdhTKcmrlejHdAZ2yRbpS4+N2l45sTxWbf9rvylh9rXzDo97Z7GN55LvWpCTlx8qz7RqxvRZxjepYv3SXEujaVTa2rXm1zWhC6NKduqK7rtsvI/3FL5xO2N0+5umH5b47Tb66dNqZ1+Z+WzdzQ+fXPr3dfWXHZhzUhTlVbfbjF5jMY+jXZAl1Am6epeeAyHimVaRGkRlrMVnk/p/4pG+z/pal76jGnc1ymAsCFdnYOTcTboQRSCcoYpoxQgDJDb4vzkcPaa3Rkr92b96Xjhh6llG44WfJtdd7BuYMOpgkW7Tizff3bxroxVezO+SC08UNaQ2+lsi8h+ABUAC04I4YwOUpMGPfO/iWOJ80EQmWCMYEaR4AHO89t7Nxw6vWRX+qpj9tUny9ccz1lxIP3z3Krv7K0b0kqW7klZsS996a6Tq39O+zSlYHdxXXZnf40v7GKAAIgQnFLAjCMiGIdBy/O/76v/+/J1zgRAaXvf2p3JSw7nzTlaMi+l4u3Cts3VPWfCaF9t7d7SwszG6vSGmuT6+v21rQfbPF8Uty07XLhwX8GKo+UrDpQu2pm1bE/ahlMFX6Tmfp+WmV5uL2tq6PF4Fc4ZABagCiCUCMZAgBCcM875v60rteekADvjOUI+A5F8QRtYsLLu1aeLJMlp1PXpExulYXm2hMoZD7tPf4d8WQRlCHoQ+A8A3wJsAfotKJtB3QCut3De656V/1V6me20Waq16h06XVRrCkjmAU2iwzyyTmOq0ltLTJby+PgSi7XCFFcjmXqkuIhhpKwbHtJYwpIhIpm9kqVba23V2ypNttJLJvZ89abacAC6TopYDvBcYJlAsgDnAD7LSBqJ7eIDX6GaNb0/Tcl9ZlRRguQymbwao1NvrdEZM0aPcB78jNMSjoqJnKeIIvG/k3H/X+iKcs4Hxw/OBDAGTAGodXi/OJq5elfKyv2Zbx7JX3akcPnBoqU7ct7cnvWnXdkf7cvYnVVW0tHXKyshwWSACAhFgMoExoxTLgY3IoEK4OxvidX/5yYEDK67c065oJSzGGcRgLJe9yfHMpdvT37zYN6CAyVvJlct2lewaFfGkp9Ortt36tOj6fsK7IUtnV3hSIgzdRCsSYESwQgThApCgXJOGaOM8t/C/MsoR4gDHCuuWrT9+PKTZbOOlcw+WbbwdMWm5u71BQVfFJUeaXUe7fBtzq1fsitt4a6M5XuyV+/Nfv9ozmcpOdvOFhwsq8pqaG3whp0qilHCh+pnFWAyIzHOEKMqZZhxShghnBHB2T8gsP93XdWteiXWexJDOea5BGcKnA+iKnR0a97Ysb1anVunr5WMhZdc07/pa+jIxyQvwg8q/AtM3hJ4OY++ygOv8OAcFnlFlp8U4WeF+wnR91j48O9LH43PTNR26xIiUmLEYO03mLo05n5jwoAhoUdjceji+nTWHq3FaUrq1ll7DLYec7xbawhpdC6dqU9j6dTZmnTWIkt83wdvAC/wiTSMThLlJ4o+EOgDIW+A2AaQ13H8FiPzFfmZqHw7ilyJKq6vmTKuWdIENCanXt+mM2QZDCVPTQH3GRorFMyu4gKK8///1hUHwQZpFpxzSgTHlCgMoNET3FNS9+bO5JUHMhf/fHbNgYKNyeX7CltKOz0DwRjiggNHXFa4InNZZnIMxRBSKSGUKIwov+iK/ka64pwzRhnDhGJKieBC4TzKmAzQ4gv+dDr/rR3HVu/PWbk37/1j9m8zq07UtNT7ggOKigAECMJUTBXCKWNMUAaUssHNMYoZJZQQzsW5R8x/1ARnRFUIoT5EvknNXbY7fXlyyfwj+YtO5L9xOOONvcfWHkl770D623vS1+5K+/BIzjeny37IKk2pbWvwBZ1yLEjI4LyUA2BMOSMURQWJCBLlTGZUJlSlnHDB2eBANUT//rd1JXefYLyMkxyKzwj1rIjkts18ulYy9umtTVpt6fkjB354l4fLKUpX0DdEeZMG/4hddzL3Ldz1O+68hruu4d4r1fCViv8q1XkejpwH3itx2jW591jsOpNXO3bAGN9tMTcbTJ2muE6tecAY32uw9eptvVpTq87QbLHWGI01JnO3wdyt1zeazU16a4veWqvRlU8ciXI+J+Sgn3wj009ocD6SnyDRx1joERZ8gAXvUEPX0dilxD9W8WiwV4Lea3qWTW7QS17JOGDSdmo11TpD2Yjh6ODnDJVQXhEmhfQ3H69alryeNnMaG5xfsUFQjODAgVNB6WAxNRua6jJOkaCqoDLlOAbQz8SB0rrPT2QfrGgt6w8OqFz55ZVOCMGw4IoQCuNRxsMCZCFUxlUh8BArDQYnLZzCP1z2f79xzjkf3DoaxG4yJhgVAjFGAAZk9VRJ1cG8ipIud1eUhADUc3oWg4RmIQPEhEAgBmkZhAsiBIMhHiIgAPm30BVnFBghFCGA9rD8yYH0NbvTVuxIXfVz+jv7Tm88cmbLqbP7zhaeLK2t7HV3heSA+GtswRBAUXBO6RCmnjFOMHA2aPhkglEQRAj+Nzhi8Y+RDf+oq0FgXbiusmrKw/UrX0HdJ1RUTFEBC50Gluuq+K7wgrFtkqnFbM4zSs0rHoHoIRA71dhqJfQU8dyousZQb5LqtspeEw4b5IhW9lmoOw7cSTxsiwUk7NNC8FL/D5dVTNDWam3thoQWm6XLaHborH1aS4/W1Kkx9BosfVpLj8bUozP36iw9WnOPxtSuMddY4uqtce0aXZMktU65hLV9hKLvKmgBCj0nu24J+8cpwdGqZxTzjhEeC/abSFDL3BJ3STBggMZrHK9eU2mQvIb4XknXazL0anT1GkPbq8/SUAGhdpkWc1r0G69btCx5Pf3laczfAUA5E8CG3I0g+CAHZZB1xIUQnAHHQFXBVMZwBKMogI+JnqgcHeImIWAICAKCgGLBiRAYAAGoIGJCxAQgAeTXCOhBfjL75Z759YX/B2rav9wGf/MQHJNSiiljACplMYQAgAkKwJggfGjMHOykAiALUH/ppBD8l3V9BKAIUH4TaplggiIBBAkqA9Q6/D+dyt1zpjS9oq26x90fxkEVyUSl5zACHIbgafwXXQH/+3MjxDn0lRjMYfin/fxHXbFf62rVK7j9GCVlLFwoYvlAcuu3zi8xxXVLtlq9puqaeJT7qhBrGZ8n5AeF80JwWalHwmEJhRJRdAxWE3HYpPp1zKsBt4H59LGopEYkHh0GRde6Hh5ZozP3axIdeqNba/RIJqfG3Kc192jNXVpTt9bYLxm9kjEkmaOSKaSxuaT4Nn18hyHBLRnbJckx/WrhWxOhM0PkPh6+lrhHEK+GB7UQMlOfmUe0NKonikZWDYo8XHgnyqnX1F0bX2XSdBtM3RpNr9no0ui7NCb7FZeh8gNAyzEu+icAjP+DrpqXzE2f+SLzdQJwzgDY4J0kuODAOONAB29/GKQyc8EpQapglHGuUqxSRBkRSGVIBiKDUBkJcyIDQ4JjIdgQNHMo6IAM8cfPXVwBfJAC/RvcsUL8cr8NxYUwyoEzTjkjg08EoDJQWRBFMFXwoS6BOMdAE5RBjIHCBOGC80EC9V+zTwT5N/X9PzTOmCqAYKIqhCKAYFSVVSqGfiawqgANAQsDjwFXgCvA2a+XSwXwvwtG+YXc+8vxH+tqNuo4CryUhwo5s3NPRtHTt5VIGqeUUC1Zyu+9AFrnxNSHg8FrSPB8HjDigMRCZvCN5fYJnm3D+j+34pQR0JZAvFrusxJ/nBzSyzFJVXSidWJo1eXVJqNbiotpTF7J4NSYHVpzp87apre1Gmwdemu3xuKSrAHJFpFsESkuJCU6pHivlBSR4up1UmTjg0JdFYAng+RaFhpGvSbks3GnEToson4Mrx3P6y6E+gtY+aUi7xbXN9fk3D2sVq9rsdmazYZevbZXq3dqzS59nF0yeb97D6id0OL/F7p6NW3Gi8zbDXAO7A9AgTNOgNFflrh/eafgIPhQmQNlTOVcFgwJyoQQFAALhhhigvyVjznImR0iqvNz5u9fltH5ufSZ30JX7G8SfAQAA44YooODLkOCMs7Y4O4N4/xXeQicD1VyKBwQB8JhSFdMnHsNFoKL3wBhK0AgqnJBhKCDyyyDzFNGBidyFBMkuCoEZoPZQpxwhsU5Oi/8TdzEX73+gxDifx2X8U90tfIVtfcYJ3lEKaOkSrbvL5wwrsFockq2esnYdN9IaLpDjo1VvFbi0aiyFIzoWOziaMZlzffGl2sMdoPNfqMpkH4Bj41ggfHMPZG6ElFYo8qScI/1bbu2aJjUp7GEtHEDGmuX1tqps7XrbK16W6shrl2f2KGN65LiejTxPZq4Xq25T2Pq0cYHNUleyVQ60iifWkzJugD7oxz9HXcPI24dCyfF7BeeXWA5cac151Zb6eSE1t8nOa8a0T82rtem75WsAc2wekNcvS3OaTR1S/peraXHHF8rGVtff06E8yjYOS3+jXXVuuy1jFnTma9HgGC/4PiBDQH7QcCgj1wMQhCAABAqzmU0IUqjlMlMDCoMEADhAgFHIMigfn4Fyz2Xu/FX8PSgrgDQr0GfQ2PO334HfvkiBIhfNoz+VlhCcMYAD62QiYgqVMIZZUMPDMEFEMooH0IRDqaS/CqTazCTivIhgZ77nwfhYoIJTsW57bRzr1//zesr/H2A0N80DoA45UJwxgEEY4QLwoXKmCwEYpyoFA+O9eQc8loAFYLwocCE/0ZX8Is++NCkS/zqdP233fhbXcE/6Go27jrMaI6KyoE2hX78tNSS0GtJcmpHtEuJLRN15PAFPDgS3HEQTEIRA4+dL+dfW/igqUqK90sjOyzmQ4n65p3XAb6SB64Tjhuh+3zmNdCIJILj3IevzZ0oNZutHZrEbk1SlyahVxPv0MQNaKwDGqtTY3NozN1aU5vB3GA01scZyk2aerPFZUjo1ujKbjxPqVmP1Lci6EkRuE44RlG3SQStkZpRZZ+Oyn1pgv2h80uvtWaPlLJ1ujJJ1yZJMW2cKg2rMwyrNCW6NLZevaXfENdotNTpbCVTbqJtyZiV/hPW9L9Ub4ELGMlnrBRImSNjU91bz5986SnhDCAKPOSLnD4WyTrEuSvEiYL9JPNU5+GDssfHEXCEVa4QLggTmBNEYgAcYxkJrnLOQMiEqEJwyhHFlFIKoGLGGSCKEaeDQwClGFNGEcYcY0EpQcBUAjHKAGGEARECglA1pmKZsQjjhGGBETBZiBjEFB4iVCAgGAgSQIBRQkEBygUGgYhgCoTr2zq3/dzz6bazLy105uYKhhSshgjmnFPglApMOCGcqVRQrKAY5cwHFBFBMFcEiUBMBooZICGoynhUMEwVxrjKCWGUBUCEhMAK4gQxgrDCCaUIA1IGS78Qj3FGOIMYYxiwjAglGAFTmSqigiKF8zClLAo0xjFhEUow54ApCEaYyhhWiIoYJTIWKkXAFRxjDGFAjMYEoUjFlBBOgQoggg+OVowITMEP4OQEK4xHAVEaYCqlBDCjmHEBnHBEWIyqwFXCEaUKASEYEEaIUIBiTjkCiFXZK++4q27ty6jzBINypJbQWFnv8jmVOp1DsvbobAOGxFZJ2zHZFv7k0tiZq5T86+XMqyOfX9x+i7VOq/Nrhym6MU2SOf0yg+/UixB5AcXuVQM3QF8SDGhEwCS8E90/XlkxUttuNDYZR7ZrR/VKcT0aU69O79BoPRq9Q6fr0Ug9Rm2bSdtq1LZZDK0GQ6d+mEObVKcxdzx9Me9aIsIzqO826J/EvQnYb+L9VhoaBupFEJwMbfdi++3RU3d2vn9j5tSRWaP1jbq4fq3FaUjqMlzYrLM69GaPVt+hM1aYE1IvHqvm/4WTUqH+JrqieYyVASl3ZHxZ89bTGTOehe6gykFxdVWtfqPmkbvDNWkEGLTXNr38Ysbc11G/A8thEgkIFgMSI6BiKhMakWNOgcMcoSiTCQ0xHMNYDvGwDDIHxJQQiQWZUJlABCksRqhKlFgkQFGEsQhHmKtcDXOfm4f8FKmURhByY4UBRlxVsYKIyrASZkqAIVmlBBMXw06OhKK4MQ5QCkjIhKuABciqokbCFLGYylubG7/f8vOCOSUb34+22inyh1DIw0iEYUwVISuyGvPwiAIoCJEIC4hAkBJEGUcYK3IQ8TDDsiojGQiLRVEoyCEWYzGVE05UWWnHSicNuEEFNUywShFnhKsY+5nqYf4+KgcV4otE+xhR1GiM0BhCQT8mfqaEWL9Q/IygIEWIgILUqBwMghpjUTnmjbGIQsMChRAKIhrjTFVJVMZ+TPwIeWXsARpiakjmYaYGRdAPagAgiqmXyR4WcomIX464I8hHQ34SCTEUjeIgRmE1GkQcYTlKlKgsVAViMeZXeRhRL5dD3CeDHGayi6MQZQwByFVl5XfeVvHWzFjnKcbtVC2mvtzq5x+q0EgDOlOrVnLoDV5NfItkKEzSnL5KpUjy3AAAIABJREFUZ5+sK7/KUJpoaNNZ+nXWPp2lV2ct1msb37gb3F/z0BIeu4NELsQ+C/VpudsGvVf3LRlTb9E6DaYOfeKAbqRDY3FozA6dpVdr6dbaOiRrr2RxauN7tPF9uuH9+jiH0dKjHd6nMZbppYF3LgPXA8T3O+oeJQasLKhBMa0SNIdj5hC2qmisiF4O0Xsg+owIz5Lrp/e8f13Z5foGs8atTxrQTWwyDOsxanySzqG1VJuSUsclxI5uBFQC/7GuijkupDSPsVIg5QPpX9etfDHnxeeh24kBmOxt/nT9sRGjG95dAdzbt3fbocsu6/7uh0hxztltHw64mzHEPNXZXcl7aH9PrLbOvu3PXkcNByXWVe07uJ/ZS0MVRV1nj8VC7bHqoqp16/rOHIFwt1pVVL/14/YPPkBbttlXr3C1F0R4j9Ja1LV7c80nq+s2ri18Z7naUo27asp3fdNkLxWAGARV5pXlYFfe6fI93+GoiwScjrOH3ekHodvpPrav6YdvqRKh4GcQpDjKyut6jx8P9TVHq8pqvv8iWJPCoE3pzDn+8aqetBNCqDFGIgxzGqG11Z0Zx9RwR7i3NuPANtfxZOf6rZ37jiIS4MgrpxwLZ6V4C9PZiZOtX33duebdgbffDxefwtCvCIdafLZkw9qDs2fsnv5aoLCRxXiM0IigIexTSvIi3/14au6c9LWrw7nHs39cX1ORwSEmfE3d+75vr8oL8+6A/WjPd19ESwqwUFhfryP5eN2un5DiCrib7ft2eCoLGQQ8zWX2oz97OusY96mNFZ6vvq35eIP/x79UfbyxpTyDiwHUU+n69vusV+acmTurbvP6ks9We77+gG3e2Lhg7omXHncf+6H/+E/l+zd7oq0CwgNlOb2HD0JfS2/GyVDuGZD7/LlZ+e9/GKsp9absr/9mk9zfQYVbLs9q/nIzcjgZgLe1POf+Oyr+9DJpTUGslJNSPpCZO+XmSkly6sz9RlOvTuPQ6pz6+HZTfL3F1KFL6NIYmw1StdXQZkvo0ZvtGil36iW04RvM9uDQO+C/mfrMgagmFtHx4ChcdGnDbYYWjdGrG+nXjO2XLB2Srl7SV0nmIkP8aWPcWe2wcimxQYprkRL6pHE+TYJbr+uR4t1aS2mc5Nh2A/dfpfjjsV8jPAbsN8gBDfVKKCBFQ1YleBEN3kjDU1hkKg3fDv6boflqdf+4qqv1NZK+WzemyZjUY5BCksGrS2rWJWUnWFxblgEuAfSf1t0O+vBzKS8BXOFK2dK8YPaZF54X/m4CSBAZZRVXXDalau4MVnQi54EHsm+5D+pa3N9vzn/6jr78ZKCR4PYvm194CuXn9H6zs+XFhyL2VFB65B1bOx96Jrrzh9CBHXjdusC2z4sef9I+9ZHQ2QMkeY/9hWdOPnVrw8tPt4y/ItcyLJD2F9af3bz0lZI/Tu14b175/bftHpvoS96jJO+zv/Bc9ZZvQekB1AYwoDg7u7dsKlvyiuir4331Ze8vzlsxR6m29729suT5p5T+Bg7dIPoI+PxHDqQ/9Vzw5OFw8v68+S+FTn8PA7mebR/vunly14efChoTCKsYCxwMHt3n2/AW2vzn0peeOfLitPCmnZVTZuQ9+Qq0laHS5JqZzzm/+rDh3cX1V95YNuVe9wsvV46/pOKJB3HH6eCZndVPPFT99PSC5+ckv7jQfaZCqCJAVT8osuLoe3t90/UP5c6a0/zhhuCWD1OfurPnwF8g2A4nfup59NH2LzawzrPqn5far7u6YeFC6G/mu/Y6n56Tfv3t3oK0WHWWffor8qdbINQZST+aN29e58n9UJZVNW1Wy5TH7DNmlFw3+eioCZV7NtH69Jr5r5Y/8GzNnDeyn3ym5b0/dXy2zjFjetm4SRW3/L5y5ezIsa1lC17KX/5SbKBcdFZ1fvRh8/MzIXm3+9uN7IuPnZ+8dfa2++tfWMSyzkRWL+2cNo03Fob7C7xfbsi7YYpSXQ8Azvay0w/eXvOn2aIpHYkKQUpYR0ruzVfXa/RendWjtTp02j6L1GPVdepsfmlcVDPaJ41o1yTWGw3tVmu1pCm9dlwk70MKBwjezANzwXU19prCsoSDRui9zPXBqLJhkls/wmk8v1YaVjwiqfH3V7U9dXf/q0+5V7/c+84rrrdf8S1/un/GbR1TL2q+fER1kqlWo+/Tn+/QDCvRS71rL4Tuq8EzlnsSoe888FwNwavAP1YEEohnJBuYxJ0Xq75L5dgVYXR+JGojfj24knreH1s2Rmo2JtYazX1asyKZgrrRnZphJSZD57svASkR/2k9u/JrXVW6T21tn7Pg5IzpMaVRQEhEEfhI8+J1JQ/d3XH/3amWhN5PvhC+cGTjuq7JE3IeerTx9be777mj7upLyMnklnc/jT19p3Pl0pbFi4vvuu30qPNdf/mka+Of2u6+K2/ceVkTLsYHfiLhyv6Fr6Zfebkz/zgOt3c8Ne+M5SpPyilSUZrzuz9kv7yE+/td89cdNl/oTdkr/+XL3hvuyL31oea333T9vNnXdFbpa2p4c2HpTVcVPvds/ZIl6Tf/rvTpB1Fuhmv2dPsVV+bOmd3x00fBjF3UXxf+5suDF1/p3/O9Y9em+tdeDH2wpGnWsxU33ZYWf3Hgg02IhjhWBGeCRDp//LL90Xvrxo05HW8J7doBVE1b927uTffBl38unPfY/jtv8KbvzHxoSl7i8GD+buovrVs6s2zCpf5P36mbOrXi/AlqWRbIbuAIM04JUXGUQAR5W+qenFF0/u9xazlTuyPbP+q85/fh+UubFi1qeeK+OusY/+pVzkObaq+7vPW8iVXX3hbdtqX1iWebxl51OuHClu1bUPqOjqkP1l91R+n8Oc3TXki58abObz9zzZ2fMfEq14GtlDa1LnzpqNHS//mG8Fsrzky4tGfrN8BiIIcBZICg8+eft1nG9/7pLaA9rKmgd+brjqdnuBasbn9hbur1vy+6eTI79pV91YvV90zOjbNWXHc7q7XHok2eDxb6H36ob9XS0kUv5d56Y/KEyyJtTQAQKysou/P28ndeDbekYlFJcSGuP1J849VNGmO/3uDWWLw6m8ug7zMYnNoRQe2FA9rzWvRj6k2jujQjmiVTyaXjQoffBXqU0C3Ms1B4rlEGRss+Gw1L4B0pH7qk7EpTsyap15Bkl3QVt18aOLSedR9jsdMikgrRE1w+AOqPgL6gsbXCNQ9X/dH97eSiG02lBmub7rxm3XlVk3Qtr49yfHye++vxfesvrHvzovKlFzWtGePdPoYVXgSdl7OB4SigC6uGfqx3yxoS0nJPHCqfVDvFWmnS1ppsA5o4LMWHdGN7pGHVRmPLiqeAl/7HulKLOCqipICyYiB2Z+rWloXLT77ykhqpBQhzhQgCwQJ7xY23ZklSydXX4pZ6Go22LZt7Nklf9+Lc7hWfNVx4cd3Y8+ixk5ULVxZfkHRg3LjaWfPsU+/PSRjl+eGTwgVzUkaPqrnmxuxh4+te/mOs4Xjjc0+dHjMpcPIQC/Z5124sHjs5eigDypvzr3oiZc5yIfs8az7NsFwdSjk88MWfskdcUP/s6+GvN+e8+OC+p+8LnDpV+siDB64Znfv2ypbZyw4lJpU/dS8pyG6cel/RuAuc6z/3r1544tYbGrZvc69YcjxxtLz9u5av/px96w3JY4bZb7hj4NGZ+dLE8IbNVCgRpiJBqIgVv7cy5bzRfZdcXmJKLHj40VhrY7CuvuShRx2XXXYoQZ+/ZolwNDS//EL79TdGc3YCq2ncuDYtcZLz7beKL76+LukilJkKbkfENRBQ5ZgqM6EyHmD9DU33PHP6kluxu5Ywh2vXprLLrkqLn3Tq8Se6X55eJw3zz1lcPX1G9gXjnatWlV5wY/p5F+bd+nv02pKUuDFtr7+hrH8nf/zFRVPuKftinf2WO9PixvVs/bLm7odTjGNcezYDbcR/XlM4epLjz+85p8/cK9k6Pt4oPCHW5Q16PDEg8pEzR0dO7lr5vgA/bq7oenBG7bDfZY+bPLDorTM33lFw0y306Nc/T70ydeLI5olXZMdPaPl0Aw809Lw5q/D8MQevuKxh4ctFt09Om3RFpKkegKGcnIa77qt5e26g/ZRQy7koJ5V78q69pEFv9UhWl8bm0cZ7NbYByezUWn1xI1usCXZbQqN1dIuUWDv20tCODYCOM/UbHlnMXPcr/uH+kJHKCeAcQ1PHV9+vy9baOnUXtWv09ReY0akFgLYLtpuL7VzdJuQvKPqA4jep+homj2NyFwrfDL47I7t+VzzB0Kgb22WY0K631hql6gSpJkmyW6WzZikjTjpj1GZcqC962BraP550jWJeDYpIqqrBUSP1W4nPBgMXt80dVmnWNWrMToM5okkIaEc5NIn1RnPTkj8CKfwN/FccFRFSQHgxULsjbWvTijczZ84EVx2FiMIoEQAI9z83+4RkbH3vLUAKC8RyZ83YaJZ6ctMAK2fvv/fMyAvo8TNpT8z62aBv/Ww9BPtKX559Qhru++KztOkzD1pHh3bu6n911Q7JdnTRdMf6t46bkkrPv6j2jqmlE6/MsCa6Pv7A/uK0XVrr6bWvAqlvXzj7sDYueOxo93trDklxtbdN97y49IQxMfWG60M/H065fPLJ666HPidKzz9kHXv2rjv6zmamX3TNafMY56vri2+4bbsU37v+K+f01380jAhv31m7bv3HkibtymvVlGTPn7/4QRre+f7nnJOoICHAESHbn5lzUEoKf/e5+/VlB6URRX94FRwDXV9+mBJvKxs7UbaXoKCz580ljouvy7jpevtTTx49//qU2/+Iyu2N76w/Zh5feN4tZdc/s/3O59tKKhCATGKcxyLt1YevvWvPVbdSVxNnwZoPPvhMF5/10lzkbR/4/utcaYTz7tknE6/Pufm/gk1FKTNnbZO0FcsW05rSH8dMsF8/xf38G19ItvYfNgP42uYuPiyNce7Y7vp+6+5hF5w578qqBx4tnnh1qmZky9ZPAid27Jpwyalhl1fd/GLydY9XfPkdkKhv297PpPGtK94DxUmbKn688OqjIy7ypByF7uYjt9ybOuEG2PH9Xy6adObmW9jP23NvfuAn2yTvOx8V/dcde02J3bu+E4GaU1PvPm67hJS3A0CgKr/0/ntbVs5lzWmA7SAqaPW+nBsurdOYfFK8S2NzamweKW5Asjr0tl6zqS5OV2MxtEuJlROvCGz/WKinQ2Irxyuo7x7qmcS9iZhKLJYIZy5x3msu0xmqDcO6teM7JF3tnaNQzzxVfYLE7lPDdzP/3dx7G/Zej13XcM81LDAJBUdgbzzzjMBllzXcrm/VJsakC3z64THJGJaMXsnq1iQMaOM6tfFtphE1OmN2nFT4sFnkXw8DFwv/GB6ygd8MXrPw64VvrH/dmDqbrlVjGTDYfFKcRzPcoUmo0htalj0LqBjIf7p/9Te66kvfWr9ied70mdDXpIIaBM4BPO1Np2+65+SkK92VOQwAIqR9//60t5dFHJ3AWdVP24r/9BZ09Db+eLBw9WK1uwFDrPXQwcoFa+XM3Nade0vefi/a3ATt7S3L1ld+uol2Nw98s6Xp4SfbX5nbu25t/aJ53hN7c5csOrvw9aaSoxwc3iN7KhYuI3WN4bPpVaveKZ/3Xvlra6rXrgmdOEqbe9o++rpp/UfUG4l191Wuebf1h+/CbnfHN5srFywrm/tB2dKVbZs3s5auwOGjxe9vlFtbXScyChauDudmYsXdW5CVsXyNKzs3SlCM8zBFMlE9O5Mr5r/j6qiF7t7mFR/Y/7QRgk7fzm0Hh4/vW7CCR2Ixr7d29quVYy8rfuaPxx55tHTRumBJowCIuRwdW7Y0Pja74p6Xa9Z8Ge1zEgCMEWFyxNVd8fGmqs++RsF+BrStvDh56Yq+mmoGJNpsr31teeDTvZUvve387jsOqLnwTNac15UyO+12lLz7fsFH73pPnExbvXagLJ+B6kxOyVm5zlVXy2V/+559OY+9XPD8q7XrPmhYsCZQkkvA03PqSM30hVX3vVg4Z/FAbZHKQ/66yoyV77gyMgn2yYGuzA/fq/r6E0Vxghqo/HhT9fuf08a6sg8/a9v8HYSckbMFJbNXd27d3v3Fpoq317OQL6L21/y41b7wXd4ZEwDBusLS++9pWvEqb84AYgdaxlqO5d52ba2kd0s2p8bqlOI8Uny/JqFZa+4zGZwmjd0glU86L7pjg0BnCd8XU9fQ2GORwAUuWR8LSRAzxSqHdz1hbpT07dqkTsMon3ZEm6SrvzJBzbpbKJeoYVskZEABI/UbcEBSfVrsNsoeQ9SnxQGTCI4mmRfVXS816Uw9pvhWs3nAYHTrrS5dYr8mISDZZGlsv36kRxdXpTccvzgucvQB8D4l/Ldy3/ngsoJbB0GJh+PRJxc0xxk6tHE9+oR+yebQJXRpbXa9ruetVwBX/pOMrH9PV8TuTNnatHBR1rSZ4OpgwGMCAKAtJ/unux6oXPeuwP6wQDInGCgwyjGJBgODG5uyHCEqYaoPEFaRTAVhMiKEgKrKFFFgAkVBVbhMYpxR4KBGGI1GAQPGUTkiGAMABDxKMDCACFejKgg0yFJmQ8l0DMUYUISJP8KRQjAHRCGmIqAQBlCEAAEIQI0xjkBlABg4yDIHKoCoLCqDzESMAfMzGmMCq1jFCqUUEItgFAMAwAJkubch69Y/JE+4JVhaKASofZ4j/3VH6hXXoIZ8gtxMYAQQUXmMYCGioPp4wA2cIYIJZjiGVKZwrgJRQVUplpnKKB/EBABmoEIIwA8AIqzQqEMwAgCMBRlXRRQDi2IRZSC4QDKVoxQDZsAYEzDI7YGIwqMRCgyIAmoUIZUCgBKBaD9AOApKQChhKgtgjKphKgdZhIFKQY0owQgKM6xCTFUIAZkAJipjKmeAcRAihAUZRUgGGo4AyMAoI0AB1IrS6num2lfPiXakAi8DVMr6MvLv/329ZHBJ1gFNnFOKd0uJvZqkVm18m85WJemyJ4z0ntwg6PEw/4mQD0V0muy6kniSYmEt8o8Q5WOq/xifpZWc+pE90uiINEKV4nv02hqT1PziaFF2LfRczIPn8/BoFk6kMRtT4kQ4gQeHc984cExScq/smTG6wWDo18ZXW7RZOqlIkmolXbNkadZZHDp9SLKG9aM8krlKo0m7NgnnzBPRRTj6CApcwl0W4ZF4RBLBpMjbIzpMhk4pvtNo6dAa2wy2Zr253GL0f7oCcAPgUvhfsnz+J11hXkj+un9VREkBo8WA7K5TW9vmLUifPoN7u0EIRoAyLvsDwepq2dtPZSXMKWKEYY4oRDFWOVYpMCYIJQgRhjFVIUjUCKMKhwgVKuGUA2PgF8zHMFZ4OCRHOAlSrFLkAOznEIkp0ahMEAABTEkEKOGAZSETFhIMUSCchXiUUBmrLMxUmauySmSMgjymIoX5KWIxzqjAEGZqlEYUlSCMooRFOSOMUQGccURkhjEFFiRylAlF5RRTRRBEKJFpEMAPwAhmLCz31hXc/WzLe19yJRqmWPEHm/60tuT5aaS3SeAoJVTmPIgRVTDCsgooCjQAiBLKFEZUKhilSFUEVQBUFTNFqFThNEpVQvs9LNjtai9O+eY7f307qN7+0mp3cW37qYzyLdtldxADoTKiEaIQ7AMSIFhFjCgUYcRkEmY8SJBKkKoqXoghUHiURBBWAWMugyxDh4cXtDK/QjgwxBhiWKUcAVeEipELy15BiUzDCsECCIMAomHGowRjrIRELAIiQgTmQqZySBAiBAJQKivL73mwaO2sYPdJDmVCLaHerOKn726QTAMaW78m3qlJdEqJvVJio2FkoTTSfvE1/mNfcnoySL4Jsrep90XhnKx6xwmfjQZ0KDw6kDk+9xFD9tXm4vG2ZoutRTI7daaAUdujNdZa9dWTE9pnjnOtvzDw9YXhH8+P7Ds/tG986Kcxoa2j3BtGtM4dXn2Lqcyi65fGV2oSqqdc3/3pUsfXK1tefqLwqktzEm2VktQkSY2SoVyryz4vzvvV89y3ieNVNPoI9U9ibiPzSjyiAfd4x+ykLq2xS2PrsFha9MYWo7VebygbZpW/3wCkSfy7uvprpjIuBFwoSKHAhVwt4GoR4LLe9C1NS147O306ODsFMDwINRoKvhiM2oahqN5zrvi/cfYJEAIoUCxkNlhQx0BwIIxFKfYLVQAGWWaIUQCCo34S7QMaghhnEVAxwwxBTBZhhimiCgYVgHAgFKtRKiuCEgEKMI4ioEYAVBkUjDFjXEUKRUilKoUw52GGMccC4xgHzAXDSI5SBTBnglLMKVcJMIXyCJMFY4xSlSIBXHDKMOJUFoBYKASIcIYUplJATPGJoBuoQmQsMDABSAjGCGNI5RgLKgPBwBmnVFGJiikimEOEc8QpAQgjn590+SrO9m/e1Ld05dkHn94/5fFIdh6DUOXBXb3ffVuyaFn6My+g5i6OBQfKaRiHwpgzSsNEYBSjFEcVHPHSSJSrAJQI1UsjshpiTI2CTCACECP+oHwk2f7HVz11NVRQITgVg3GwnHA2aJmjnMNgFtBQ+RcIGIxkBwCgwDBQDHSwxGuwCj5aVVF+98MVa18J952gohLCxTR2tnHt89WStk873CONdOpGOXWJLimhTBOfdsONkf1fg3oKyR9RugxFnuDem8ExHvot4NaRgD6IdeFAPHZcyBqvDKdc5P70gqKpSVU2o0OT4NLZugzWBknbJGmbDPpms6HRamyIN9bHGxqtumaLtsWgbdRoeiW9Q28u0xnO3HyFUr4TIIeiNBZKxjVbvT8uaF3xQP3sOxrm3t750TPh3M8hdESEvxKhReC/VQwMJz4zDmqJ36JUXdlw+6h+SXLpEnoMk1o0SV5dUrskpU4aFj3zF04q/u31wL/T1aB566+6ytjSuOy1My9NB1cnB6YCG7RGCDEYes/Ff1cC93eNCUKELAQfykjkIsYUjMMQHgh3VvVV5QeKCt3pOYprQGZRmbiV3sZwSRErKPadPe13tlAR4W5HrKZYLsl2l2Q2FaRFXT1MjgAVHAvGFTrQFqsr8uXnBLOzUJmdON1RHKOqN+qo6y/PUporAqUF3pp6EQuqTXXh6iquBpnsC1dUKQM9oCLF0e6vrCABH4OwSl2krkIkZ4TOZCBXK0AorHTjtjpnQUHNoSO+3mYKUbWzPliY7SvK6WqpZECBAWHgBu4FwuQIa2/Ffe1KabmcV+xtrVewn/AwxPyh9kZ/Vk40Izvs6JYhFqjMdr37TmDdOzWfvNX01ce0Mp+iARzu8Nfl9n/2UefK5Y6dn9FoPyexYGulq6eK4KgS9NDacuLpkUN+VFOO/D0UeXB7c39ZYTA0oPCo0lobKMyKtlS664vcdSXg9XWt35h84U2uvFwAKoDwoZR1TgXhQ5id//HyiSFfGSWD0A4BVHAY1NU9D1eufSXWeRxwOahFghc6v1tl15n6tCN7NSPaNPFefUK9Vp91zRjfkXc5PoxCH4G6QMaPk9iNzDNOOOPApeV+DQrpcCCOecdw/8UscAkELwXnZDn9zvIbLQ2GxH4pyakZ7pTi3EOIsrj+ocPWL9kGJJtLinNJcWEpfkBryLZI3W8+Bt5dlG6n7Nso/Sqifk3VH4Wyl6j7kNjH4AiGo7LyDY4s4Z4HqH8C85rBqQOfQYTGd2+5qOA87YBeGtDF9eou6JJG+PWJzZKUOfkiVH9UZv9+3e3f62owakUtEGoR4LKe01saV8zLmDEd3J0CmAKUD41CQ7ri/0LuGReMAxaMARWDzi1GMXF1B7//sXT6a1lz5pU9/NyRcdf3pp7lEOxP/7Fh6fKch2bVPfRs6nXXlmz/Ru5ucX69qfvDdYGft9qXL9o3+T5nbh4HgTlHjGMacqcf7N74tnvrtwMfrk957LGSb74HlwuO72uZOyv/6Vl5Tz9/esrtuW+ugQFH6ed/Tl08X+2rg876ooWLizd9CjFfb8bRlNfmdVcXcNzhyN3R/eW7rj+vK5k9I/ethbGGHLnidPfCFT/d98j7U+7pPrgHnTne8Pr8vAefyLjrD8enPt57/AQAp1Q4gQeECjVN6lebK6dNsz/0hP3GqcUPPBHMPYFj7Sw/o2vLZ3VffFA5f3714jW4ssy7d3vXlAfLx12y/4JJR6+/qXnrJ3K0GbcV9X3zceWqhWkvPpn62J1te3aKnq6eTz8p+GoDF1412N7y53c7921nvW2+rzf1n/oZV55NmzXr4MwZqK4ymHqya9nKzCeeKHnmhcz7Hju9cDE0NLfOX5Y8/EpnYe65zEox+JYh/gXfzZA1ARgHNlTPzv+qq6q1s2NtRzkuUnieALua9n3VqPOapaR6fWKDOa5Loy88X9e162lQP1JC8yPKs1E8xRk6PxyJx34992tYUEJRKRrTiv6R0D0BHJO4Zwz12ZAzTnTe4nxtkt2oH9BY/Fq9Q2vr0cT1auL6zh2DbM1eja1XE9ejjfNIw7oMcaeHSZ6P7mddr9HgC0R+Miw/HlJeUPAbUbQqon6AlS+V0AYUWkOjz6PgNVF/IglJzC/RgEGERiqVE0vvTSyzSD0GY4c2vksaGdCMCmnMlRqp6qX7hCtbZRWM/GfjFaOF5Bdd0fKezK0Nq95In/kSeLo5MBkI+5WuhmrK/5muhhLnKRcECBdRYIQRpaKoZOpjBdPnKFV5NdOfT5WSPKnZqtpSvPyx9Mm3q/uzHcuWFusN7Wvfc+4+UnL7rYEXn1UPft346JNF1t+F8oqZYCrwKAhCA62bNtROvdv9ztuBtQsOjEjIeOe9aGZO6YN3Vj02VTmWWrfwjSMjtaemP4Oras4891zq1LtpRzHOTz992+1ZK9+AWFfdpg8PXHZjV+YJUXzMM/eZtpefcH3+Zv2jD/xosza/tUJZ807ZsKtdX3wd664nJ45X3zU1//EHw2f2tGx8J0V/Qe3jc7BvAAvmBy605kxtAAAgAElEQVQ44qcyW2+5rejOmzwnNnV+sTp33IT22S/LmYfD8xb2PvW054OV7Y8+niGN65mxuHXN6uT4pPZZz5Dd28qnPnj2gQfVYz+jjRtbHn+yf/Uyz5KFOcMSj//urujhNOeLs4r++Jj32O5Q2oGyBx9sXLUmXJjVt2rhwIK56f91S8bDf3CUnlLzTjQ+83zZHQ+Ej2x3LF+aphuRdc+Torw667FnDlom9pXmDZk4hSAC0JCn81/xi5zTFReCAWccAMLVFfZ7Hq5Z84rSdpySQj+cpVAGten1U+4sk+KatInNFkuNRqp7bAJ1LKSBP4D3hnBgoi84Ro0mRH0S8UncI3G/hENSLCKxgIW6zDGfLoClASH5kQT9F3neGF2ikQL6EWHNsAFNXJ9k7pMsjnNHv8bqkAYPm0OyejTD2zQJeRZNz/yroOlB2nt+NDg8GBsVCY/B3gvxwOWq40Y8MIV77wbntcI1Coe14ajEFYm6zcJ9Ec29rOo5c6lN12U0tmls9YYRXdqEiGTzaXVZiVLfN8tAKWO0Svy7dUx/pytKCxEpYEq+QEVA7N1Z39avnpc+czq4O6nAMUGo4CCGnmRC8EGn4D8yhX59CM4F5oCAU4hw4RQIAVJaikofe6x00XyA3q7v1yVPPK83/SzHraWv3X7g3ing8Pt//NKeZGldt/7/4+y+o5s49sbhz6665IbpvYROSEISkgAhBEICodv03juE5CbU0CHBNmDcewVM7xjbuMrqcse9SJYluduSbMuSts/7hyExuc9zf899dT7HR7ue1dmz0ndmtsx37LmFhlU/5rs6S6ZPfDJhpGLQx52pWZChGZLCKBK3t9RcOJU/YWL6JzOLZn1SxObUXQuq9wp8JATlx7ZASEBlcsGkvtLVnmRmrnT63LxPv4T6HEKWLPviy6wTuyHUaa9dlLpNNt2603r5TN6IgbkTxyjmf5Uze4Z6+pdt/l6tm/e+Zg3vfPwIQmtHRIxc2L/26E4Iy8lGafnUuUVTFxCVxTiDW2iMho6O5Jf5kz+s/HkDhJVWa7ZiwdzCr76tPXhQ6jy8YPxH8q9nlM76tvjTeV2/nJev2/Si3wCr4iaErS3+l56N/7Bt/0+GCbPTB47K/2SWbub3BZ9NKFq33Rb3QDt2Wtqw4UkLFmR990Mmv5/+l+PWtBTt5zPK+o7KYrvlzfseq1cRzyIzx4zT7NwNoQFWZhSM/0Q5x5Muqyg68fubBeutmjKSJhhIQ4rBaGh/O6zn/zLOmmEg1ZM/EJKQIWkK0h3FBflzlxSd2IbVPGMcsg6YTpE5sFVdenS3GnFtAC56lF3MRZoOfQ6Nm4jW4XiXE2liUyY+Y2YxbQC2AdiKwjYWY0LxTtRiB1Y7YreDLgzpcLDttgGON5PKF/FK+ewW4NQF3BqBqB6I6oHIAEQGIDQAoRFxrgdO9cCpATg3ACcz4t6K9ClDudIPBZannzJt46kOAdYBSAuAJkC2AKIZwHaUakWpZkCZAOZAHFYe2eUOGz/Gbo2rnsMp4gqMqHMb4qZB+paLhhi4fcyAZWCjqePcOmTBNF1AUoX/9fOBNPH3qH2GkFOEHCNlDruYIZUMqa7JCsr7dXvalnWwWUPQjk4KI2jqXScB9nQPekZg/ce4ggwBIQFJBlohY4YESXbArHTt4jVlHmvwjIfNV0/nTppgCb9PqtKzvhlzf+bXsKul8L7PY2de9fEzdFV57bIVye6urV7H5Et/fOU2rj0zE0JIYjjlwHBzfeG+/Zn9BrTcjmsLPKUGyMtv13deDFOzOLkfT9HGR9We+jXP1aXIYyNMkieP+TTn4y+IlEdkVFT5yKl5G9dac15I92xLZY00PXigD/a7z+dlz51VedM73+tU2hKPtnt3ajf8FM8e1fY8EUKiPfHFS6cBkslT7feD6n3OPXMZk79pP9PdTuHdjN1uhzatLEm1fpFi4Uxz/JVm/wt3h43N27DVcDfygcso1ZTZjd5exV6X0jbsaPQLU50/Eevct+a3g3TS/bxlK8LHTLaGhxd9NT8DHdjx24W6IF/x7tWlx8803n6Qzh30ev5XVFNJZ2RUOhA1HD7R/ThZzOlbNueHjr2HXvEHJy39wRp54/64ifKxU1tD/qg7/1vm4AmZ36ygSqp08Q+LTpzrqCvDSKynh4FDaIfvTov/n0HF0DQkaUhChoEUpHHaASlz2Zu8GYvzft9uqXtIMyqckjPdMoipW1+GFbuPaAT8Vha/CAXaH0Y4ns4iGkYSDUPp5oGwsR/U94V1/aCuP6wdAnUjoH4kZRyON/Yl9AOhZiSs/gBWTrRLJ5fud1O5AgNwbmI51yOiRuDUAET1wMkInHpCq2fugnogagROjcDJAtw7EVcDi6V2AoofeHUxo8jKqbBlPNM5iLa4QIsLaXWz20SEVUjb3GHXENg8iqiZaEkZX/nzIPUHvEqAWhE3KxhkAYPqQL9Ktlsdy7kJ8NUAFK+dQ7ck0biKxHKZ//b86p9xRcpxWml3ZFO4AsL8mszAgp+2Z2/fAhs1GEN0kQRF0j2X/N5+Nf+HAbIkhNjb4Xyw52S5qyivxGNbxeDPSwdOz/pgVvbUWXl9horHfif+dH5m/wE5B4+Q9vbcl5Eho4a1xyQ0xTwIHziq5I9zsLM6/dDBxAlfd6tzIKQJAiMYEsMtqsO/pvcfr/hooXzMh1mTP5JfC4emDuOJX18OG+U1aFzWF/PSho+UHz1GlVdkb95xa/TE2K++ln34rUEwvmzAx+LP5tyd+Ln8kx875RLSVKv75dfX/adkiianOX+YOOvH9mxZ4R9Bfh98Y5YVUiRNdnVo/P2Sh01NF4147DxKvHhzd2EBDgmKJCgM74b2psxU5YKFqoHjla4Ts9Cx4i892pUyu6219vRVdf8ZOYKPnwrHPfp8YcOLlyZDgWL56myn8bm8jwrdZpadv45bjW0Zz3PnrkgUjL/vPvLe+EnFl290JGY9mTI9d/d2iLV0pqQkTP4kJ8C/I7cwYdLHaad/gY3FRTsOhvUbq40MfhN6PXnkx09Ew/ImzXw0arJ45xGqQuO3euOxiZONijQIyZ7vrCe/DU3/D4li/ufAgjTdM66RgjROM5DpfFOg/npx0fl9zdr7DCzEMTlll2G0mjLJKufO1wBBI8IrE3KLnRHNRLZmsat2qXPtcif9cuf6ZW7Gpa6GJc6GxW6GRX30i/rULXGrWiXUrnCpX+Te+L2rcbZz2Ye8AiG7EQywIkMNLH4FG6lD2UYgMAKR8W0b5fQu0kQ9AdaAiIwArUdQI9upjCfIGciqmCXQHxytD/2k/t6krmfjbekT2sWjza9Gme+PM/lPaPzXqDcL3LLHsMV8pJLjZmH36wJu7chAMxjQCNx0iJOOJazgCFL7COvDjzG02mqX4VbFf/28xT/iiiRkBKPEcAmBySGdWycLrzl+KNVzJamrcNAOjKIhxvRcD2TeHvH/w9cDGZqhekbb96Qrak6XXB7zcfGJC1SqvO212KpQFB0+Ej7083b/OCzlFdTqGUjY2w1GVQZmau6ur9epxbS5nbHbTVUV1pxc2tJG0yRJk6TdQeF2vKqqMyW5LeN1W05aR4ma6nKQBE11t3bkS2slYrykyJova9HXYCRu09U25Sj0SolZLHakpnRLM1rF6a0qFfWmBrdYWyGG2y32N6WWR2mOZ9mwucUBmdaWhmZ5LmW2UQ6yg8G6oa2jJF//9G7960SqtYUiCQx3UBBaaYqEhCX2kZj9Qbnn9q6kxLYXyVRtA8VAjIKw3W5XlzYkp5mzMmFdPeywMxQONdVdKRkN91/hmYWw046RNgdjIhprdFmva2UpeFUJ6SDsnY6GNzmduiISt5KWtuZ8WZdRz9gIY4Gs1VhGYybGWNeaoybaWkh7hyknR5f6isrLseao2yq1lN1hUOVWiTO6LU0Eg0PmXYIrGv7jbsj/M656xnLbSJKCDFaYnztnadHxnVb9C0i/YbpkEFfaCKkdqtujvWUC93og0ghdqvmCWoBWIKASBZUoqEBBBQrKEFCCgFIElAFQCUAVAKUIpxI41wJXLRCWA1454DWBPjYwogsMMqCCGj6qY7EMgNe7geqJK+O7nqGW61TO59Vy2O0s507gbgLuesAvAZxcHvdNH7ZmGLdmHK94EvpmNJI/ABQKQRXC1wNhA3BqAm71LBcdR6ThCbSoWwvq1ok4tyJCDUcgY/PUc74kqp7jVI7FLiVxJXT8l/kt/tle4TKCkhOkjMBkFK6w1jxtvnD05dz52lfPIYQYTjAkA0mmZx4MGlL03wkU/iOKgtS7Qes0tLW15d970NygJWBPBkJoLMvLf37fQXbbIemgKXunBXaREEKMprooHIOMg6TJbgqD0AZJgiHs3ZiFIBwk46BoB40xjB2Hjg5I2SHsJikSpzrfNaxv456CFM5AHEIKEhDaIIFDwg4dPXfjHAzspJlOiurJWtjzcjDQzBBWiNGQxGwOGicxwtFJ4Ni7NAEkQxMOgsAoM0FaGBpCsvHes9h+k5XHT0HYTULcCqEZwk6KJjoxjGY6IaQhZaNxB8lgFCRpEuIEDmE3hBgF7TbMjHcQVDfsyVBFk3YGdjLQCqED2jFbt50iKAgdJGmzEz0Dom3WDjtDkPDtzF80QxOQwSBDQkhCiDswCscxyNAYDu04RUMHhBQFIUkzDNW7OvwrYcD7Q/cZBlJv+4GQpmmIUQyEsPhmvGL2oooLhwhzNu4opLuUNKkiCKkDSomW9LwffyhC+hajznXCPi0clxYgaAGiZuDUAEQGIKwFohpEqEX5dQinEeG2Al4rKmwHfU2gfyMi0rI51VyWgcNtZbt1IoPbkT46FlKHcI1A2KMe8IyAYwBCAxAYgdAInIxAqEGFVRzneq6ziSVoRzhNqEDPE1ZzuHpU2Ia4NgGBHrAaAM+ICqo4vHI2p44tNHGcO1nOHYiolS3UcHlv+OxCvsDA4WMIvxPwKzjCVGc349VTkCy2kQUEkUPasv9/xJWCwd8hFBShIAgFSSopXElgCsYqNwddztm66e6eHaay4v9LJfd/evVkroAUBWEHhF0QkpCBkOqGTNfbRcpGv80fZoOQgtACoRVCCkL8XQvp6Jmw520X5+1fhuq5swmZntTx725xEj33sumeEIOOd6mpmXc781cSiJ7XX2kO6Z4Jdt99Pny/20tDaIc9P33IQIh3mWuyku3N1RBiGHR0QGiHkIIUA6EdMl2QZHoyvEFohTQJaQiZFkib3n0sDmn67ZGADoakGZJ6e7edIiHEIYQQ2iFjh7CbJijIEJDCaArrxt/tydtdwyHTBRkKEjh0WCDxbqaV/1sj9c8vin57Ds0wkKGbC/LCV6/O27qj/nEAjuVgRCGF5TowCYFnOaAYg6rGGK+0fsPy2C4Wrns74mIELi1In3bEvRntq2O7V3D7lnP7VnPctCxnPepiRFx1LJEB6dMI+tajQi0PreGjeg6vFXXvAoM7kb71KL8RdWpB3OsRFyPKr2ahBjbXgDgbgFs94mJE+PXAuYntagT8ViCyA14HYNci7DoOxygUVvK41SxUw2bpuVwL4DeiXC2fWybglnJYNahTA9q3He3TDpxbgMCA8ipEPB2X24HwzKgwB+Gov52Fa9K7YXEHmUNiSqZT/J8etvhf4krZG0WoSCKHInJoPIfB1ZDKt5emlFw7+8Jz2RPPlSWBQfWSTEtlfruuuK2u3Fxb0aGtsWgrzNo3Zm1xLyW9FJu1FWaN1qzRvKXVmGtqzJoas7bapK1uq61u01ZZaqrNGo1ZW9Omq2mp07TrtBatxqzVmGo17bWatlqNSVtl0laZtVVmbbVZU2XWVplrq83aarO22lxbbaqtMdVUm6ur/k2vlTUVZk25WVtu0ZRbNOVmTblZW2rWlpo1ZRZNhUVTadFUdWiqOzQ1HZrqHmZNtUlbbdJWm2qrTdrqdm21SaPpzVyjNWu1PTvZrtV06Gq7G2s7DVXt2vLW2ooWXUVrbYW5ttysqzDrKsy1FebaCrOu3Kwr/YtFV2qqK2uvKzXVlZp1Zea6MrOu1FJb2lFbZqkt7agt7agt613+nf9x5d9M2hJTbampttSkLW2vLTVrSzs0b1k0ZR2aso7qio7qyvfUvKe9uqytprRdX24ylJmLVG1JiaqLZ6Pmf5e+fXOh/9nu+myMyMMpFU0oIS4hSLEDZuGMktIn5W1dkolyGrmu9Sy+HuE2o1wLwjMBgQEVVXKE1RyhHhEZgZMBcdaxXLRIXy3irkdcmgC/CUH0LLSB49KODKgHAj3g6IGoDoiMYEA56F/HF5WIWHV8UT13UDEYkgtc8gHQAddq0EcncGll8TtQtB6gNahTNSrSAn4j4Leh3GoOVyN0bgO8VoTXjPANiFMt6lqDutWgfWoRt3rEuR3wuwCnC+XVcrmlPGElECgG9Gu75QMdhZ203AqlNCmju6XMfztfI00o3oMrGVzF4CoaV9G4isJVuLWwuTixOuSCave6NM+F6ct+fLVyaeL6lanrVss81+YsX5+9cm3K2tWpa9b0suovr9euyli9UrrSU7Lqb+JVHn/JXuUhWblCtWyFaoWH0mOFzHOFzNNDutJDuspDutJD5ukh8/SQe3qkrvNIXe/xer1H8gaP5A0eyes9ktetSF6/Inn9iuR1K5LXrUhZ5/F6ned/kLp2Rera5b2lrFuesm55z+bJ61ekrfGQea6QvuUh9VyRvWqF+D0e2Z4re5OsXClZ7Zm9eqV49ars1aslq9Zkr9wgXrlBvHKjeOVG8cpN4pUbs1et+zdrexOvWtMje9Ua8co12SvXSv7h/fL/T+JVa9NWr0/tJW3VusxV6zJ6SV+1Lm3V2t7SV/4tbeUa6coNihXrMpd5pnl6pHkuy1y8IG/pkoqjB6siLuGaZNKutpNKGyOlSAXE5QwmpTEZ3S2mcZlVHp02eWQul9+JODcDvp7Fq+Fya9m8BoTfBPiNiKARCBqAUI+I6lgiHcrVsrl6lNMMWK0AaWej9TyeCmUXjBhc8dGYio9Gln8yuGLq0LxxA96I2I0cbhNglwC3kg8/K1k2u9xjmnbeB3l9XAuAsJTDU4tY4uF9JZ9MzP5yrPizvmXDkDo+0CG8Nla/eoTXiPKbEWEzcG4GLjqWSw3bWcNyqkWFBpTTiLBbEa6RzS4X8jPYLM2eDbBJAq0KjJbbmWyakjIOCfyv8wfisn/z9lyLJuQkKcNJGY0pbE2vWnJiGp77vQk9WR59tiz+Yk3MpYaQS60BlxtCLusj/zBE9Ha5t7roC7Vxp3rTxJ+oiT+hiT9RG3dCF3tCF3tSH3dSH3eyLvakLu6kLu6kLv6U7uapurhTdbEn9TEnDdEnDVHn9NHn9DHn6mLO6WLP6WLO1UWf7U0ffe4/M0SdM0S+pz7i/PvONEQeb4g88Zf6/8Hv74k+VR99sj7qVH3U7/VRZ+qjzhoiL+vfHQFj+GVj+GVjxJ/vu/IPhvArht5rIr3+KcLr37f6z/RRf/ZWF3VFF+Xdmzbmojbm/Huiz/5FE3OmMfxyW+CV+pBL2uhLFXHny2PPtqeFdOTeotoyMIfURMraKDHGSGlSAe1y2CWHnXK8O7ublNAOmTH6jEzg0gScTIioji0sFAnynPjVXJ4JCDuBqA0IGoHQgAiMqKAdcBtRth5lGQC3AfA1iDBZwBOvmeVQRuLlcVRlJFF1xlZxAHvzm+Xc2lyRu9J9mOHEUUyZQLU/hd23aONR6/2VFT+Oej4M0Z5ealb9aS2/0FFzsKNshS1zvvnARKMTuwkIdCjPgPIbEadW4GwCLm3AuQmIDChfw+ZW8LjFAnYVj9fGElQBJHfBV90Vz6AjB2IympDgRDZBZjN4NiSk/wkpLjVb3o+rf5TAe8rJICljCClDSLvx9A57OuGQUl1iO6EgaDVFSW1Q6oAyipCSdgltl8B/kvYigXYptMmhvReHFDreFbBJoV1KE1KakDKkjKHkDCWHlBy+fXJEAXEFxBTQofw3qvcpGft74DtvF23qf+rOg925sDsXdufAbjXjUGCEDCekf6EIGUPI6F5IUkaS8ndkBCknSQVFyGlcThEygpIRpJwgZQQpIygpQUoIUkpQ8vcp/kYqCFJBEwqKVJDUWwSlwN+jJCjle1v9m97bEpSCJHvmJv0bg6to4n2khCbF/xuGFBN4No5J7aTMysjsjJwiFN2EBCcVBCHr7EqzUXIbKaNJBYMroF0JrUrYpbKRCptdStN5hElcfXCznONsQER1iHMp17lAINKyBRYg6gBOTUBoQAQGIGwGTibQx4i41qAudUjfZjCkAYxIEbgU+KyF8IUNu2W3hhNtxxz4Doze7cg6lDV5uOZf2yjLcxo+rqu9UJm5nmzdiFsXk4rZWRt5dXFbGNtVnNrWCWeYHFNg6/yuK9O17pwmNqcW4dYifD3q1Ig4twKRGQhNgN+EsA0stobDqeTzSvncfMDOHTXK/CoAhzkkrSCxbGiT0JiEICQMLnk/TCT/RGb+M64oSkqRUpqUMv+OkDCkhKTlNrvYYctmMCnZnUV2Z9BUNs5kY0w2zogJOouksygqi6TfIugsihKTtJigxSSdTVNiBpdBe+47edCe12sxF9pzoSOXJnNJMucvGJ3voPJxIp/E8ggsj8DzSFxN4moKV1PvOqgUoe7xz18MoaIJFUWoCEJFEiqSUFGEiiFUNJ5L4fm90XgBjRfSRAGN59N4PkXk42SPApwswMlCkiig8DySyCeJfBLPo/B8gsgjiFyCzCHIHJzMxakCgiygyDyazKXIPILKwwkZQWeTUIzDTAxmYjALY96DMxKckeGM/B0ZQSt64IwcYxQ4LSNoKUHLiLdvJDgtw2l5LzKckvSG0VKMkWGMDKdlOCMlaOnb+ohQvH3TUze9RwyxLIhlQUwMHWLoEDOYBGLZEMuGjmyIiRlczJCZDiqzg8nqZMQ4LWFwFdYlxq0SyqGkbTLaLoO4HDpkPZUmSSg7GAVJqMhuBWFTMprU0rXLcgG7luWiZ7kY2S5tQGQGTo1ApEMEeiBoAKJGxKUBDKpm9y9n9TWCwV3gAzMYUSDglF2ew3T+QbeeqbgzL89rIFb7QRf+QXPe9JdrnTqlW0lyox2ubKyao0kaTzZ+YLO4wYbPqn8fn/gBq/a3SUzdlzaLE14/tPqsS+4HrCoup4nFNSA8HSLQokIdIjSgggaU14SwTSxOO0BbEU49yi1GUcngAU2hl6A9jyBkDkbiILJJLJtxZNOYmCLEDC5lcFnP1AcMJmcw+d8HFlf8T88x4TIak73dBuuh6I0g5CSpYjA141DRDhntkDAOBXTIoV3K2LOhXcJgb6cGokg5RcpJUk6TcpqSU5SCIlVMzwmbQ8U41H/DVO9xqGi7mrarKLuKdKhIh5p0KEmHnLLLabuMxCQELqVwBY0raEJOEzKakP7dhpC93vyPCBmDSyEmIXGZg1BgvZA9O0kpKFJFkWqKVFOYmnbk0I5c2pFHO/IZWx7szoO2PKY7j+nOhd09iznQrmLsasqeR9v+WlRCuxrachm7FOJSiMsYh5zB1ZDI+UcDzjhkEFNAhwo61BBTQkzOOBSMXfH2r13J2OWMTcbYlIxNydjkjF3K2OWMXdFLT4HeFIxNSdsUtE1O22W0XUZiChJTkA4FaZdTdjlll1EOaW90t5ruzqO78+jufKq7gO4qgB35sDMPduYx1ny6O4+xKhmrlLHJGYeCxpUUocRJOUUoaFxJYyqKUJOEisaUtF1B25QkrrIwOSZGQeIK2CmH3WroyKU1r3IWfa0ESIuwbyfbrYPrrmO7VLJF5RyBgSVsBqIGxLkOcS/nOldynRpBHwtwbwXCfC5o9hnKGL6Fuh9qr47N3sa2a/rj1ID6N6Pu7+O2qWY7Ogd3dY8ijB/ZFRNNRZzOdtSRN7Zi4RgJAGVfC5jiiVSnO6kclf2F6A1Am4GrHhG0ICI96lSDiqpZ/BoOV88RtvFcO1ABwXVrYwmrUa7a3bXZ5xdoUzNkHuOQkaTKRqttjIrG5NAmIXFJT3+Kfr/z8heGFJea3m+vcExGYHISV1C4giaUFK4i3oeTORiVixO5OJGD4yq858jiSgZX0LiCJBQUrqLxHBrPod7BiFwSz6XwHApX46QaJ5QUJqNwGUlIcVKCkxKCFPdG4mLGLqHt2dCWDbuzYbcEdklglwRaxbQji3ZkMQ4xRWZQZPo7aRSZRlGpFJVKkWkklU5S6RSVTr+PodIZKoOh0mkynSLTSDKNoNLfQ6YSZBpBphFkOkGmE2QmQWYTZDZBZJOEhMIlNCZnHErGoaAdCtquoO099Y6MwWQ0LmNwOY3JaIeUdkjekTKEkiFVDKFmMDlNZDOUhMHVPZeC3l4QIlQMrn63UsngCgZXvq19MDWD5dC4iiIUFKGmiByKyKWIHJpS0ZSyFxVN5vTGYLmMI4fB1DSupnE1hascpMpBKu2kwobLbbjMTigxMhcjc3rJ7Q0n80iikCALCbKAoAoIuoDCFLRNwtiljEPGYDIakzkoGUbKCUJB4gqKUJKEnCSyCTybxKQ4KTMzUislY+wKaJaSVrmDUeIwr6v0Sd63M8oR50ZOn0aOaw3XuYQnquTy9Si/BQhagcgAnGo4nFo+2sBi1bGQCi5SuNiNyJlANbkwHR9XBAzL2uPKlE/H26ea5F+99OS0xM9mjF8SVYPq77pIjgtLHvO6Wt10t5wy+qKVgF85z5mo+qCrYxBUTyn6wkULBHWIex2vTysQGhGRli2qYfOr2Nwm1LkZdWriuWlZziUc51y3Aa0XThGdKjtVwDgKKFuhAy/opgswMp+0qxmbkrIrKSyHwnIpLJfC1D1Ih+ovDCYrNXW+fz2QVNGUiqbUNK1m6ByaUjPEeyCmZBxyBpNSuJQm5TSloEkVJFSQUFGEGifVNK6EDjl0KN6yKyCuhnhPZayAuIKmZCcpOXQAACAASURBVBSUkFBKQikOJTiU4DC7NwJmM7SEprIhmQ2JbEhk05SMZOQ4lGJQQkAJBaWQ+OucQfVOz+K79Zji731w9O7wKCGugoQKYj372cvfZeQQk0FcSTM5PSCdA6kcmpBRuARiEuiQMJiUwSWQEPfsISSyISGGRBYkxJDMhqQEkmJIiilKRtEKhlFBmEPT6neH928MpWRIOSTlkJRBQg4JBfVXs/mWkqGUDKV4R8lQ6vepmLdl/qKgKTlNK2laSdFKilbSjIyipT1IWkIyMopWUe/+S9FKklaTdA5J55C0mqJVBJPTDfNsMNdBqzFSiRMKipTTlIwhZRCXQUwKMSnseT6bkEFCBnEZJKWQltC0BFJSSMpISuqAEpJRMKSSIBU2Rm6HKga+oaoSCz1/kAmcK7lORrarHhHVIwIj4Ncjwibg1Abcm1BOIxsYOaCYB7KHIOa7i6FpJtU6jKj7Ou3IgLt7+GT1F0zbPEvS18+mA/UWFyZ3PGwd32UY01ExlWwaAs0jzffGqoaxCwEon9cPz5lh75hJp39S9qmgBgANW6ATuTUAkQER6Fh8HcrTIfwmlnMDy6Wa457Odn46fmyL/yXYmo9RhTaH0kHlOfBCkijEe241YUraLoc2OYPl03/LY7A8iOf/jcj5Z1zhRD7FFBFUIU7mY2Q+RhYQVCFBFf2FIVUkmY3BbDuU2KHcAZUYVBFQhUOVHao7Ya4V5jpgDgZzcKh+R+mAShtUOaCKZBQMkQNtb6D9DewugdYy2FUOraXQWgK7S2B3CbSWQGsJ7C59u9hdAm1l0FbE2PIYewHEiymymISlXbDKAmsssNYC6zqgrgNqLVDX86YDaqywugvWdDKaLkZjZTRWRtPNaO2wzg513bC2G9baod4Oax2w2gFrHLDGATUOqMGgBoM1GKzBoAaD1TisImElAatwWEEzFTRVSuPlEKuC9kpoq4C2CmirhHg5xCogVgEdFdBRDrEyiJVBR69FWEA4JJ2mxE7LC6slrduU2W1JtVpSreZUqyXVanndbUnqNidaLa+6LImdHSmdnandltTujjSrJcVqSek2J3VbUrrMr63mZGvHyy7Lyy7Lqy5zj6Quc7LVnGw1J3eZU7rMyV3mJKs5yWpO6rS86rQkdll6CiTZLMmwSwK7pdAmhQ45dCihQwYd2RDLhj0nUY5siGdBIgsSWRDPgEQGxDOgPRM6MqEjE2KZkMgiGLEdinFGTFM91UcWTaUS9GsMpjhgCgaTcJjqgGI7zKKZLIiLoT0TEhICSjug1AqVFMyBMMcClSaYCxuzdEe2KN3da4CoETi3ACcjENahwkbgWg9G1KMuJoTVBrilHOecIc7Gnz7tipxgixjRvMVJOoyTPpFnOjSaOPll86KR5WxuvjNbs1DY5ju6PXOGWbKo6/nk9qtDC74SVos4LWxBgSvXuH1C942ZTev6atzYzYDVhLrUsdzrUKc6RGBEeE1A0AGcOwHfiHAVPKF45nTL82iaLOuERZAogUw1ZS8m8WICL4W2UmgtgbYi6CiA9gKI9cRPIcSKIFYMsWKIFf0Nzy8zWd+Lq9e6jLjc+9EFD8MLH4UUPAotfBxR8DSy4ElUwePIwkfhRQ/D39wKLAo7mnpi9/P92xP3bk/Zv/31wT2vDh18dWRf4uE9iQd2Jh/YnLxnU+qBrak/bXl5aN+rX3Yk79uYsm/T6wO7k3/65cVvd6+e0W/6o36jt3bT9dqNAbUbQzWbgvXrg4xrA4zrA+o3BjZsCtBv8dNvCajdFlS9I6Byh692i69+Y0D1jrDkYzf9EzL2Zyg3iYt3pRfsT5PtyZBuyyjanKlZn6XZlPFmf7rq53TZ/lTpvtd5+1ILd2bkbxEXbM4q3JZRuC+rdOMt2Qqf5yuvPl199fGG6082X3u60fvJJp8HW68lbPaJ3+b1dLv30+0+97Zfvbn9asIur3t7/7yzy/vmvj9vHrwYf+HPhNuRz59FPMgIfpgR+PRl8MPnMQlPo24+iHzwOCIpKTwpI+R+akhcYtidl6FPk4Jfvgp58jTywaOQCPGzI4ZKT0PpssbSTY2lm3QliwzlixqrljSULzW+Wd1QutKgWVymmVdqXFGiW19WuVf/5ohGsb6xeGu9Zk2NZnll6Tp9xTpd9Xe6iu+MNXP1ld/qKxbpKxfXVS3Q1cyprZ6rq/6+rvq7uqpFusrlusoVuqpl2poFtZp5ddVzDVXzGyqWNeasaYxc2B6yuCN4eWvYMkPkEn3UksbIFW1hK8why9tCPRsjVjVGL2uM/qE5ap4ldkF75FxL+Nz2kIW6uEVvXq9W5W1U568VF21ILtmcUrr1dem2tOKdGW92ZxTvzSzbm1qyPbl4c3LZluTSjUnlm5PKd2YV75IVbssu2nJXvfmnJM/1r7duSN6358WBn5/t2/F619bk3Qde7j2bsOPKho/vDetbwHavB/1qkT51SJ96tL8eHdKIurchwmZUpGG5FXOEOWykoB+/TMTSAHY7cNGwnUq5oJqLViOsZiCqRfkqPiIbyBeP4WYPYxX0Z79x4pYCJxN3QBc6uJk1qBQ4l7pwa3igDeVaALsNuDQjzgYup5LL07HYFsC2AacGMCC576env1r3u1fsnxlvjr6Snn9x917k3Uy/x1k3nr+IfPo4/E5GUGxWcERiSNzjkNtJobeSosJeRYS9CI9OjLr7KvxxYtCDlJC7KSEJKaE3k8JuvgyMlZS3vBdXV8pS1zzy93gZuiQpamFS5OKk2OUv4zxeRHu8iFqeGLH0Vdji1OAf0q66+60Alz8HV6cB/8/Ajc+Az3Tg/SXw+YLj/Rm4OA54TQS+08DVz4DPV8B7BvD9BPhPA76fAO9pfc7P/mm+RwnYqQWH3oAjpeC3MvB7CThbA07XgVN14Hgd+FUHjmjBzzrwaxU4VgR+ywM/l4FfasHRPHDGe+T1H3/OYgUXgUgNCCwT+MvZIRIQUQnCTSCiCYSXugRm9L/2Ung9RXBDJfDPAyFqEJ0LogpBSImTnxZsTwPfRoL5IeCrK+Abb7DgOvj+Mpj/O5h/Ecy9Ab4JB7PjwTexYK4vmH8WfPsH+DoEzPFBZvqin/lO/Sb85x13L2wJCFjjF7AywmtNwLVtfwRs9Lm8KfjchoSrq++FeYaFrfK6uv7axY3hf66Lvb463Hdd0OnlFx8HfAM7+zOtbrBtMGzrR5r5RLsL3SEk2thM8yC6fqC9VWC29zW2f5oum3Y7YXrq42Ul4tUa+bcm42DK4dLdPszRPJayCogOBGtjMZ1caHKBrX2ZdjfKwiPNLqTZleoEhIVHmN1w8wDMPMDe6YJ1cgkLi+zgQEs/snRY5T7QuBGY1/MaNrGrdoCy3aB2B2jZBEwbQMNmUL0T6LYihm1AtwUYt4CGTcCyBbSvBm92gecBfSNShocl9w9L6uf/esC19IE+6YO900f4vB59/cXwwKRRga+GB6QM80sb4Zsy8EbSQJ/k0f6vRgUmD7shHrHz+RCna3zgOxFc/QL8+Sn34kfA5zPEazrwmQaufjruylfLDn/yx4xhr51c6hC3TqSPDhFqWU5GxMmACGpZfANbVM8W6VBeHeAaAM+IiBoQlwaUawRsPWAbEE4dyjGgHCOLXYeydIClBywDYBsBqx5w64GLEemrQ9y1qFs94LUhrDYUNCJIDYtTw3LSI/0NXLd2BDQCUIT0ezxsweEVFz/1ynCJKQIx+bwg1bxjj49sueW/4pb/qoQrayK814b4rQ7wW3P98vobZzb4e20Ourj22pUNQZfWh59eF3V5/c2ra+J814T7rg72XRPsvS7svEdosqrpvbjyrpBsfhG57nXcyrTby9Nue6TdW51yf23K3XUpCWte316VdnNNaqxnRvDw0I3s63PQ4JlI+Ew08lt25HcgZB4a8h3Xd9ZY77lfXlsy+tL8/mfnDb7yo/uFb7k3vgbhc0DkN+ygrwd7LTjkuVHe5+dqzgkN61QD8nsTONvAPavjnark/1bCPVTI3p3H2lXIOahFfmkAx+vYJ6t5xzWcEwbkbDH/atDEmPW/vukfogfxDZwoPT+qmh1bg8Q3seJNorjaQZHy0f6PR1+/Nyo48YPolJExKX1jMzg3lWhsKTtS1y+0nX84DSy9Iljyi/vSA85L/kB+DOZ53mAtvwyWXUeWxSHLw5ElCcjix8iyOMTjGuJxA6yIASsC2UuC2T+EfLzs1vE9L7x33by+I/b6jvvBG2Ljl//xaNHRO6vORW0ODN1yO3Tjnah1t4M237u8+/7lPQkhm2Pur470XX0pKfQr2MmlTYCxIJSZRVtZtjan7jYBaRVSZjbWwMGbuNDwZXHkyqL4C16Hlvte+hmSXTXl94pUs9orXB0GV7y1H9YKaCugOgR4K4tp4sFGZ9jsCptdYUtf2OIG2wFjAowZ0CaENrGodi7TImSahXQbF7YLsAphzilQdQg072E17mXVHWLpD6CtOxDbdgTbgVr2ovUHWW3bgHkvYjzIrtnD1e/jN+9gOTahdfuR9HCXKPHQQMngiKx+4VluQRK3QEmfQIl7kKR/hHhweObg8KwRobIPfOWj/bKGh6aODMwcF5YxJjxjZIB09P6k8QODhyJhX4PQH9Hg+S7X57r6LOT6L0D85/L85/D9ZjsFfvnR5U93rR8TO941n8eqY7G0HCcj4twEhC2IwIIILMCpGTg3AIEe5WlYgiqOsBFxbgMuLcClGbj1aAHOTcC5AXFuRJybgYuBxaljg3oWamRxarisEgFSyWUZ2WgrijYh3BqWqIzbt5o3pILVNxd1fzzws+tf7dmx59aHN1TcBB1IaARx9X1DDAvOFP9rX6b/hseBW+Ju7Ary3X01+nBM4uWk1xFPX8XHvwqJf+WVEfvTC5+t9713PLy2847/1piQrZEhW6JCNscHbr57dc291+q29+Lqennmtmdhm5Kj16bGr0y9ueZ1wvrkhI1Jtzcl3dyQErs2NWZNWtSKTP+hEetQv1lI2HQQ8QU7ci4n4gdW8AKe7/cDr/7w3Z+rN13asen6EU/vg9//seM7r61jvBYLfOeBoNnskDmDry7atWpLar9jGvaZeuS0GTlmYf2mZR3Mdd2TNXafZPpP6vnHlEtOZ393Sj3xSJHz7grWXgPnJyPnVz1yskjg4zf55opj5U4RDeBmCxrXjMa2gNg2ENvMj9ENDJGMuBw28dzVqVdjpoQ+nRQR9UF46IDIh/xoGTtKJwyzDApoE+587LL8+HfHft/hdXLmXi/R/HCXhXGiJTGClYHsVV6Ix5+o51XU4zrq4Ycui0SX3UFWxbM9gtjLgsGPoVOX3jm9N9nrQMLRvZGHdsWdXRpwY9LeyHEL73+87Mn8/fEbAvy2PfTd9Mpvc6LXzvt/7okO3BF4Z0PQtXVnX4Z/QXfxcDMgOwSOdq7NwibMcy0N0zpa+ne18TGr0F7f543/5Fff/RA68avr388uyRJ322Cbg86WXwv3H5sn7gMZd4j3d7T1c7TwyXYB0yagWjh0K49p5TPtCNPGgU19YasQmlDGhDAmwLSxYDMfNvFgKwrbUawKlZ1Hyw6Dxh2geQti3MYz7nJq3u1k3ca3b2N17GY1H2S17UdrD7IUPwnEP/WvPjtF+9Oglu0czQGQFu4clj3UXzIyMmN4RMbAsKz+YeJ+EVn9IjP63Xgk9Lol9H001PflBJ+0qd4vxl6+NcDn2ZiQ5LGRaeODsj88mDR1QPAoJHQuCFnCCp3X3++rsdemD42YMSTqy1Ehnw/3/XCg14fOftPcAqbNOjn194UjXw7uU4E66RAXPeqqZ7voWMJGRGgGwjbAbUDQWjZSyUX0qKgeuNQDl3rgZgRu9cCtAbjVI25GxM2AuBmQPnWooB7ldABhNxC1AYEe5epQ1AzYOBBaQZ9adGgJy1XOAXGDpxydvX/J/rtTrhf3idZxYmq4kTpOVAs/3DTap+H7M0W/Hsn22XrHe6df8OnrzyNCCl880kkS9RX3DHUxdSURZnVa+eMXL6/dDvw53GdnSNDOmOAtMSGb40I23Q7cfO/66rup6tb326uqjE0vQte9jl6ZHrc8Pd4z/faa1wlrU26vS4lfkxq7Mi1mdUbksiz/wZEbkIDZIGwGGjkLjZjLuvaN8M/vBl5YMC9qd4TsVoYyLfJO7JVgX99bIfsu/bQh8ueJAavZ12exguf0v7Fkz/IdeYILreAPE7jQyv6XlrfXMOvPmj1hb/6MqY68o7l5v/Teo7I7z2uv3Krd5Fv+yfECtz0aZH8LOP5G4O07JX7RyTJetBGJbWTFNiI3zUhcJy/a4B6qnnD11jd/XF7ic2WuX8ykq7GTAiMnhMcPCH/Ki1Kxo4z88M6hIRbR7udOCw7vDrp+v+D+ibigcWtOusw723dF0Ig9cQN3hyIeV8FyP2RFELIsCl38DFn8CnjGcJb5s5YFgMWhU5bfO7kr8fS+2PUHglb96+6fex/fmeeTMPun5yN+eD107rM5R2I2RfrufOy39UHkxtiwLeFB26LCNyd4r/Z7GbyQsQwi2jm0hUV2cUytbnFBA66ed4sJY9dWO9kcInN9v6Sf+9wZ5xI2SPBk3RJCX6dv6K7rooqKSx8+PJOdPSNP0vflrX5N1ZMI02Cs1Y1qZzEmhGnnMa3OsI0LzShjYtMmNtPBhd18plNImnh0K5dpQZl2AM0oUcktOoXW7AeN24B+K6dil1vZ/sHaA0OatruYtrBbd4L6A6DqECg+5yL3n/j6+udlIQuLj42v38HVHQAZ4U4hkiE3JGNCMyYFZU4IzhoTmjkiMm1EzOthwQnuwbeGxT/7IvjhTO97s/xefeWXPulGxoSg9FEhaSMDxBP3p0zrFzIWCZ6LBP7ADflyeMjEr+PGeCRM2fzgix0v5m57+YPH7a+nh388KWLaJzfnfOP79faNk/74ZmTY1KHPBvbP4/dpBm7doE8ncLEAQTtgNyGono3Wsvi1LFEdIjIAkbFXSqZ6IDIiTnrUqYYt0nCcmhDnJtRFw3YtErgW8fl1qKgNuOvBCDU6KdH1y8hP1v664Y85FzMHhBmR+E4kphPc1AviSvuEvhlwI2fqZfGyM6+OHnjssyUq5Df/V7eianJudmvDOuvOtTYf7+q+ZDeftel+sVef6yiLkd6LC/1XkP+2mIDN94M33QvZdDdwy+3ra6NT1e/3A69WZG15Eb4hJWZ12k2PtFurUhPWpSSsT7m9Ifnm2tdxq9NiPTOjF2UHDIjeAPxng7CZSNhsYcC8gVcXzA7ZPufMmkVH15y4fua016WzXldux97Nkch9r1/yTfDeeOuw84UZLqHzXby+O7J0m5Z1xoRcNLJ/zedtU07arT0WVBAa+TzuRkLU5ee3fZ7fv/rqebDiUWRhYKj8yJX0OYdUA7bWsfdVOV3wnxy27Hiu4KYWxOrYMQYQ3wHiu13CKycEv5rlE/jdmZM/XDw963rQ9MD7U8Nej4qU9onOZ8VVgtgGEN7WP7hNdOAVe/6xSVsOHQi4dDbh91V/LJ5xaN4Xh3ZO2Hl6wJqzfTyvuHn68n/0d158mzc3nr/oNmtJuPOPAZyloWBByIdLEk7teXVi781Fe4MWX048cuTZrTU3E9dHps88nDjgq5TR37388WjktuCgLWHxGwLvrY8I2nD3zI7UC2sjk/xXwbbxTIuIMbMYG6ep0enXA0jis881lZ9Zuwbbuvm2xj6w4PvyM58bvLe/8b/cXlzRbbOTENYbi7Nen7sd+fX1c8NP7Zp8L2wwhQ2FWB+HGRAdCLS7Mp0T8ZbRWAfP2iYiLP1atEPzJe61pUOtzSOZLjfGwnG0COj2IXjpaM1v7PodrOa9wqo9orJzEw23VtRELMs5/Ylsf5+So06ay67a0IFNGV8Xqde8TFgmjl4mOTqqfidHdxBIQ0Wx4qH+kg/8sydfz57okzXqWtbw0KyRN9NGxdwfdv1Gv2teo4MCPou6+UP481mBsvFe2SOuigeEqEb4qcfueTVh+I0RfP/ZToFzPwj/fFb0+DV3Rx97/vmlFzPPJn55NOmznY8nb06YuDti4p7QSetvf77iwZyvL02b/6+PNmyacnzWyNvjRmS7DCxD+tQDtw7gagJOjYBfx+LVsfh6hGdAePWA3wB4BsAxAp4R8A0IV4ewa7isai7ajHBtwLkF9Cnm9VPzB73mD340cErA5Lm/Lli36ZDv3Auqyb5vnCIbQZwFxDey46tc45Sjop8tvHHzzMW4kz/7bT4dfvxgxNUtgXfPBBSlxTZX+ndWHDZXrmrQLCate9srl5mrP+7UzscbTjcX3XroE3JtW3DA5rvBm+6FbL4VuDXq+obA1JyG/zWuVqTdWpmasDYlYX3K7fUpN9ekxq1Mj1mRGf1jdsCA6HXAbxYImwmCZwqufjvh+vLN0b8duvbb8Yu/7Tiyd+mercEP7qrkRTXqkrriAnFxys9Jp/v9MdclZL7rte9+8dip4Z4tRU7lDPo5b96FopNBsrjIEN/jXn5HvHwO3fjzQNi1QzHhv4aHHg31O+F39WzIL8eTFvxS2HdPIfe30InBa39VO0VVIHFV3BgtGtvKjmkdHJL7xY1b3//hvfDiHwt9b8wIivk06PEHQUX9Qwz8qAYQbwTxBhBdPyCsVXQwmbv0hvOCYx+vPzpz15qVfy46+njN9ujvfvxjyUcHPcZv2/HFzzeGePoK5l3s63F+0Dqf/stD+y3w4iy8wfsx7LPlCb/vSzy56+aSnSHzzj/bdPLlpW13Qjbcfbg+8OGsjc+HzEget/zRj8fj13vHbPaP2Rh9Y8OD03vSz62PfBW4HJqGMK0obUGJDr65YdKulYMCvT9t0S80N39pahlCdkwmDF+/SVjw/Oz+a3vXSZ/cbjEoqzXxJWX7Ul8sunDCqbrqG6+zA1JffGhum1VWOMxq+YCg+hbmOUtTPjU1/pD4TNjYNBDv/jTlwYdnfxoafn2QprIf1uVqbxfiHS60pb/tzbjiI/ymfa7aA25Fp4bpktZly3Y/Sd76/Mn6lJtzKxPnduYt7XyzrDp3ccKLb+NC5zzwmZ55eEDDLq72EJCHim5mDQ6SjLqRPdxHOvCaYqCvemCQbEB0ar+Ye+7+11zDLo9IT5jvd3Zs1M0pgemj/RRj/VVDvbPcrsiH7E4ZPyZgOM/nk36+0z2ezvv19YzzLyZHKecGJU0Lf/2Z77PJF559cCFp0vH4kV63JwUrFnk8+VTkN8U1YPoQ/9lTL87Z47Phyol1wcu/uTVtSlL/YUpe/xLUvQIIKgGvBvB0gF8PnJqAUxMQNQFRIxDVA4ERcOsAWgXQCtSphD00w3lq3LBZPlNWnFh0eP0en28vPRodJxXezWfdqgHRBhDVyYpqF0UW949I/ib0geelayu3HDi+89KRQxFbjz0+dTDBf1tw4vkgg+xuW7FfR86vLbJ1pWlzmgqXV72absqZZSpc2f7mbGfFC8nNJ8GHo/w3xwVv7mmvbl5fG5Oa0/xfxlVGzI/ZgW/jKnQGGjbL+fq8j7w9D4efPn359/vRUaGBgYfOnrx6O/ZlpkSrMzSbjTHKOwujt7pfmcvy+nLg9QWHl25743JG4XI89evjZd53Cp8/fP7Iz89n//Xz2wNO7og4tTfm9z1RZ7b6X9x59dqRC8GnL10+Gbv2l9Rhuwr6nIifErrpQPbAyEpWnIYbU8eNNrqGVU0KTJ9349Yi36hv/RI+D30xPiJjRLi4X2idMKwLjTaBm43gtgGJNbqHNQn2v2YtjXZZFj5mbejktf4TPM+u9TkTVPD7n9kem4OnzT/xxZQtS0eu3D5538Hvff6c9rPP1M0xY9fd4Cz8U/B9wLQf40/tfn55T8L23TEz98cvPZ+y7bcnZ/Ym++26G7vu7L1JCzIGzc6YtuHR0pNx26JubH/gveXh9R1P/1zv/Sp0Buzk0yYA211o84hiudvVE5NCvWZf+MXV5+jkIK8Rt2LHaGomGXL23DrvGfzr/PDjc5Ljlr9RT2+3jHv8dOK50wMJ+gdp5se66iUXj/U/uGlIpO/0p3c+2+KJ/LR9+IN7n29ayb9/a2xiwvxDG4fv3uh68rDrgzu8ttbBji4hYUcJC8teOTTnpECzX1C6l1t4aaSl6ucnOXtiZUceqo/Hv1h998k3D55/8erZrKcPZoZETrvnO+3hscEVR4eatnN1B4AkzClOPCBYMjhY4uYvEfjJhD5S4bUsp0hx/4epw1WKmSVZC8QJX0WfH/Lk5oe3U6cGpY4MyBwQIB/kpR6xJXnCuJCxbr7TJgR+/q/X866mfRQpm5So/Fgqm/bs1cSgB2OuPRgblDYzonDNRcny78OnDPcZjQZ8xg6ahfp9w/X/fmbSsY2qG3vSfE7Gn/O9+HP8rq1Plngkfv5F4pQpL8dPSBzxwavBo5IGjkwZODKp/4jEAcOTho5OGT0uY9SUpKkzw+YsPrZo++4d3ut/u/PDxcRpwSrXyBI0thaNb0XiS7m3X/YPS5oSLJ4erpwaLf0iPm2J//NNpxI89kV/d+LFx+fFnscKf93zPOJAuCIsxlTwqDUnwJR1qlt6yCTbVPn866bUb+zKnVjeOZM6yFSUKr31LOTnYP+twcFb4kM23Q3edM931b3Uf1y3+M9x5ZkeszotZnlm0OCoDcB/JhL2FRo2Q+A7Z8r1NZeTo8JvR6vTs1Uvkq6cO5uQ+KyJJvKtDYfvXRn3+wLni1+4hS3g+389xPu7w4vX57keTXc98HD+IenVIOmDsEfRpxOjfn/g85P3kY1BZ44EnzkccnZfyIXD4RePef9+1GvbwfQNF0s+PK0QHg2fHLbll5y+IRVIjI4V18CN1g8IzvvcP3H+jXtf+T4bHSJ3DisTRtUKYmr40bWc6HoQZwS365CbBnZM4+CoZqdDqWBxDLooirMwQDQ3zuWbhwMWXp93/PiJJz9dTtrwU9SW5ee2k6j3mwAAIABJREFUrrlxdoH3xXEHzrssvjB4ifeobX78lV68ud5fLok/s/uJ/56753fdXbYlfs7RhwsvPt13KOn8rifRe2KfLvjX01ELbg2dHz/jcOT6mCvbnlzbfi9ia7T3hhOvwj+BXTy6HcCWQbB9YrHM5dLPbtHen8X4jPzXmpE/bXb6/Rj//2vnvqKiuvY/gO99yjBDFVGk2HNjLDGJiSECQ7HFQhFFUYGZoRdrNGosYMdGm5lzzvQ+hyJojCUooNLEboxdygxMoVeNJrleZf4Pxrtu7kPuzbr/x/zW9+Gc8/5Ze3/32utcv+bcb5xnqg3vvD6vXj/2OzHzWfuEV393rKudHB/ldPH0hJqzk0X7PdZEjkhZZr9mFc5dzNqSOCY/a0oyx3Wx3wj+nkkH1o75hjN1C3dS9tdTBPtc79/wevXM8dc+7HXvsF8bxl/LwJ8kgp4NzKYNzAbqYz3/U5ki/HTlplNVa4oqlopP+R7XsUvyfTR736va6XU9ndmd7vwyFjelg8syZ2WNB1U7UnvJTVs+XFfrLa2fyL80UVbz4bdXA4rPzCzRfFKm9Lle8qXu4Jjv6I9Kz0+XnB0hqvM+dPNvnIszxpOTHHM+m0Z9vrWMTdTMUD+YpSh/7+r9efoLHx09N3XftzOPlEcmn4mYIvax538GiQAoDWRI50LhPJAXMv1cxpJ6SXSFNP6CIrVcveaCYv1Z8d4T/KyCY/sUB/YKd+09tm1v1pZ9WVv2H9qy/8i2g/m7DlP79qn4m04VfllaPF5x4n1xzdSjV6cJ7nuIfhxe+Hi48vb7guvzFNcjxEWr9x9bt2tX3NGjvlL1WGn5iPwbE4XWcYKe4Qqzm/jRl3serkk5LdmoulZQ0Hav0HIzq7/+q1+uczsvzr6jG9tYMO5l3coX177uucYfvFdZrz9FbST4cQTJU4tiaSq2MH954b+fW/xHV9EX1CsqqLGyaMj3Q6S+QPI5kwx2PbggtjiLvlpZVXvlfsXl+lPfNpua+m020Y8X3s9aYXdsDpAEIvLZOOnrfTQ4YxnnEWvdrVFrH27Oaz5R+uC85v4F8dOzVJV83571sds2JlFH9lSqZd9nHTmZsFU8L1E/I+HOR1ub3bbeZO4+Nl0Zuf2hg9QIVBag7cWU1lHkDR/ifFDuycnHyoYpm4HmBar9Bdd126lbMHUL0LYAXSPUNqMys5eo23ltFQzRoOEaRrjULlzECBOyFh12mLt/zMIMP97OkM07527aPiXhG/eoI2BuHuNLsUPoUdeEfAdePmvOoZlfiveknJImHieiC7Yln/ZPUfoeKorce3pb+mkht+hstOjk3E3ijzgFcw4qVxcfji0VxGu0sdnZKw6eF4fYno2z9Q6z9bkP9Y581st89COz+YHb0E9je5o/626c+uqZ98sup6H+Eb+0Tfy5Z8rzZ6P7n496Puj85jn6un3KjbMTS5XeT266GH/wHDTN7LdO6msf294yfqDn41e/Lsza/j55zN32jyk/d49/2TG1yzDF9mLm3wf/9nJg5NAzx6F+3Pac8WuT692tdl2J+KtUxmA8aEy0P7d2JL11SvHReSel4WfohbRipnb/tNO7ZlTvnvpgnX3nOsZLLvZqNWJKAxXSYbIab6p25MmyCWrZqGOEK79k6tGTnx8u9s2lAzMPfXB09+SiXHaVKux01oyCnV6Cg07q46MkF8dmXZsac9l3ZP4Hdrl+3rmfxRR+IrwStKnkw6A8x08FTtwLX2RcWbi5LHCu4L2/ZU1w4U8Dwo8xSQCUBGLiYFQwj5EXwT51cGWVZnm5ZuU5bVRZYeSlgohL2tDLmtBL2mUV2uhyfUJ5YWpFccr5oqTzdMJ5Pec8vaq8aHVZSeTlyinnqlxVFVMPl81cSS5NkodvES04wl+hEq9RSdNI8eKsvICULaG8DZyductl5z/T3bZX/MDUmKHcDDUGd8XDOYeqN6z7Lj9Z/m0+1XBT+tx6qOPO0l/uB/TfnvzojGtbmffPt2cO3Ap7dm93392S85QqLy0vP15C8LQijo7iqPOj5H90bvF7V/qoCm3kRfXyi7qIS+Kx4hgszx9KvkAUPkwZG88J8jgStky+mbigOXB0n06nLbt6eaeeP3P/Ko+sBZhwNpCzgTiYQfqPyGFvWL6q3iG+fmLaIFn687Vy63W6/3bB32+VPi4SHuOsFiVvvp9fYkiX32PvvTp28+WRX1132fQEX2cBXz21P0hMlYZvvcuUmxFVP1D3QFWzu+TGLOLy/OxzHx89O1J6G9NagKoXUw9i6k6osqAqM6puAZpWqDa7KTrt0y/BRWp0sQqGK8FiCbZExoyQMBZSrHmk05f8STzqg0TJsCV56JdCZKGSEa5FF5PM5VL7lQq3hYTPQnJnyhkh7zgZrclOLUlLUIZtlIYc/TZ2Z+mWND0Zp6U5Sm2UVLlaK4w7nssrongaRaw4O3pPyYF1fT8mDjSNGzA4DjTbv7CyXra5PG8d/tzo8lOrx8+tXi+NHi8Mrs+ahv3UOmKwdUSn0aHX7DpoHjZotH/ZMKqvw7O78/0Xt6b/cv3DF3fe++XhxFcP33v5eOJPD6b8em+ubu3kB/TMnx9Ne3lv/M+Pxr58MPHnHz78+d7k5z+Of3ZrwosfJrx87NVf7/JkA8OahnWl4m2pjk/Xu13fMKoizfNUkvuJ5FHnNnhe+Nr90ia361+NbD84qX2HmyEV9qRivfGINQXWksPlVRPE1eNPl06j93vpciZmZg7bL5p8QDEjS/JptmDGgW/Glhydpd046W7O7Lo9kzUHhx8/N0ZUM/rIjekx5TNG5U+0E/o68D+fIpkRWsRerPeZLJpsf3jcZLVv5OnFX9ev+Kp68dKizz4gJzkIPmSI/aAkEJEEIkQAK28R+/TuqBrF8nLdyrLilWXFURX65ZXapZfopZcKll6kl1XSkRX0inJ61Xl6ZTkdVUFHVhYsvVgUXqn+8tKJj7+r+YCsWbTnYkQEGfXZNl7ovlXpwlhJ2ZeqM+9lSV035bIP6pMEZ7cpL+04defrm73Tj990lNTj6iZE1eYhapl/8Mq2pJP5XLl6u+Dad/Lux+JBQ2ZPC8dwa4ah7v3W+qkdD2a/bN347Ins7ndFym2iHB4ljFMSPCXJU1McWhhZUHn9v12v3rrSRFzWhVWJR4tj8NwARPQFVPpAhS8mmc/Knvf+obC91aJMTc6xAvkObX7gnli2KsnpSCCDDAYSP0gGM4Rst9yAtMhVN5zX/DB+0/NdRW9Kz/bQ0v5iyZsTBeadh0t9VpX7brzN3ndr+NrHcL0BbG/F9lvg3g74TQ/Y8hTfLflAFLntLktmgsoBoOoEmobh8pvThZeC88p9+BfdJfW4tgGq2oC8D6i6oMqKKi2o0gI0FqAxOystzLQKuEiFL1bBJRokRI0uVqEhMjxMhIcK8VA+cynBWiZiRMiQMDkMUcMwLR6utgtTYiHyYV9SvqGSnWnfE5zj4miNMJ4+lKBPSJQEryUiNki+SlfnxOmlMXpFDE3yCrITCvPiCyiuTsLV5HPy8+J26nYuu3PWy3zLxXqT2XmD0XHdqe2mY9stlvWWvfW2nfU2br1l13bbznqL0XYLt95hWG/ZWW9h1tuo9aad9Yfht/LwGj/sxhRm/SfwxmfotY+ZtbPsqn3x6zMdqv827IaPY/1MtNYHrfFBan2QKzPxq9Oxqx+h9Z+jl33RuhD0aTqrNR1rW4tYN+DN6xwfbnS5v9H13rqR99ePerDB4+H6EY83DGv82vlJGmpIw41rcUMK7F5n15aMtKXAq8RwxeWJ4qqJZac/Ljo4gshw2L/XXlo6Q3neX3khSHOaffiI17Gtw2Sb3e/w/S5lTpQfcCi9OE5QMyrr2lRO5adexHu4yA+hZtnzZ4zM++g9atoY0acuwln2R2d6HPlolnhGRNEXS0t9P9f7uorZUBgIqABEEoASbIfc+ewzO1fUyZZX6KMulKw8X7yyXBdVoVlZrl1ZrltZoYt6l1XlupXlupXluqgK3YoK7epyVXjlySmn61wUVyco7k7Nrpy+lfbZXfpF9sVZ6ofjqavOh8+MF1YsLb2/9awh42zztguGpBrLtOJrzvLrDFULkHW4EZbZmVcykk4LuDpBivBEHvWkgu59SPeY+H0NmwfvJb5oWDtg3NfxgLp5Sl16uDA/UZMbqxXGaQiekuSpKA5NLCuqvP7f9qvfXC2p1oRUU97SWDw3ECFnQZkPUPlD8VyWYIF71tywgvXEg1Oap5VJRfsiS7ZNVUbhOX4MSTCQzkLIYJYgYERO8IaIWANrWwNj0w8TNj9mb731eVL9x9H3p8U1ecc/YPIa7Nc/YKy/7/KVgbm9Bd3ThOxuxnZ3oDsGwLYGfJ/kA1Hktjv20hag6ASqNkTT7Kj40ZuonZx7aXzOZTt+HaJ4iqitQNEJ1O1QbUGVbejblqUxuSitzLTKd67USIgKDVGjIQo0TIqEUUgYCcJILEKGRSiRUBVcpEJCNFi4BgtTwEVSx3nkF6Gy7enfC3nHJdEailuQl1C0LUUTl0htSJIdjtfJYgpUK2nZar2Qp89OKMiNLyC5OhFHQ/Bk4sR8KjXCcuWT1xaPV0Y7WwvDZmS9aWW8sqB/t2CvzNg/zOjvg702MV6bsNdm9I2ZYTN6m3Y4P7DD2oF7E2A1ALtm4NDAYDy2QxuBfRvm3gjsGwDjCcAfAewxYDwFLBMYZgT2jcD+B4j/OBJ9GeL1IgEbSAFdaxBzOm5KZ5rW2LWuYVnXOrWtdWpPY1oSUUMa0r6B2b4Gs6zFO9Yx25PRf3E1Xlw1oeT8pCKdJ59gSr4dq6iaTlVOltR8Ii7/UHVuukw9Tq+YIMt0km5m0krvkroJOZfdDl6dllAxc7TwbwxJICILxkk/+3wfZ/7HjqQPRs1GhHNZ+QFux6Z6HhnreXScU/aHqHA2IgmH4uA/dhVVoY36F1QrKnQr3j2/1ZVYpom5cPaDM7cA/SM4acBOPWWeuIfTtxjau0z1E6bovhN145MyS3CZOeK71qhvjeHfNk7V3nJQ1GKqHxCtCWg63CTmBQeu7k0rIzjHc2Jk+en5pYeltTr6dhndfEnVcVnRdUX7oFxRoRJLvyHyElVHVxcKYkuFPC3BU5FxCoqrISK1lde7/oyrSk1otXphDeUl4+C5QQjhi0r9MHkgSs11FC92PBbkstd3Sk5ksDJtzN55Iw4GugiCGCQblQUAuQ9KBDvwA0flzNkQzjEyvulEMn4EGx8w1j5hrGnC00wg9Rm6bQDu7AEZnXCHAVtvwba3I3va4B4zltGNbh8E3zTg+8STRcu+ucOSGoDKDNQmqGnFlQ1O4nsjiLvDhD8C6i5UNUK1CaosQGOBKguqbEeVbUBjAdp/c6VCFqvREC0aooahChgmhWESNEyEhUnRxRK4UIovVuJhGhCmQCMUSLjccQH1WYhkS9pZfnyJhKunuLQgrigrteBYoo4fp1dE03RUAb2qSBZTyOfR2Ql0fhxNcWhRLC1cXSyPL5alpFuq/V63jn3d7GxrwmxNjDdG+NoE/mGCr43oa8O/BXttZAwZsSEjOmRk2IzepkzXR0x7M3B/hGNP7FhmxOMpxnrCwNrwEVbcqY3pZkEcWzGWgcE04vYtiKOFMdwAHZsRh0cY46kH9irEYyge/zURPEsCPYlIbyLSm4p0pWO9qWhfEuxLBP0JoD0V61nDaEuClhTYuQbvSsXak5D2ZHhN6CqvGkfWjJNeHqOtGS+/NFpcPy632iu/xpuoHZ9/aay0dhJVNqao9kNt6YTSkskF5e9T5c7kNc+cG9NTL3wxLv99jPSDstmYKIgpDLQT+uNEABQvANIQVDyfSfk6kp84Cz5iCv0huRhQ4YCag0iCUILtkDuPfWbHijrpH7uKqtAtf0drZblu1QVd4jll7JkTH5/6AdMasaI+u8IeTN2IqRtQ2gz0VqBswuV3x5SZ3PQPhlM3RgqujxDdYsnuAd0joG8EtBXo24dJDQuz6jMSvyOiT1C8b3O46mwuyU8VE1/LdN8oTnyjKNohk23OF6QTh2Ml2bGFeTGlZNwJIU9H8NQkT0lxtESk7k+7CqlRL6ilvGQcLDcIEfhhEjYmYUNhMMgPYlKzHcjZ9vmzsaxZzoLZjqJgjGJjitmYMhDIfTAiyDEvwPPovPXL4n5gbTbhuxuY+5vwPRY8ywr3dYH9ffBwJzgwgB4agHva0W1taGYHeqAb7jfDzC5kxyDY/pSxj5wiith+myltBhojULcAtQmqzLi81V5uYanbEa0Z0VugugXRmqDWDFUWVNmBKtuBxgK0Lf/mCoZoYIgeCdGiISo0VIGFyNEwGRauxMI0cLEGWaxHwvRgqQJdKodLpI6LiM/CxVtSThO8EiW3QMIpIGILjiXQYm6hPKZAt6qAjqKVq/UUh+bz6Nx4WhBHizm0JLaYijkliCpQr9nUWv7Z66bxb54OH2rGbc2MISO0tYChFmTIiAwZ4L/mjREOGdGhFmgzApsBGzK6WfY7PHbADIDxxB4YcVYnMqoZY7Q64hbo0MtC2hh27QCzIrAVh60YYkYYFoC3I4x2nNmAIc3eyKvQ4b8m4T8nw58SYX880psI+lPgYCL8KQG+TIAv4uFP8XAwhdmfgA/EY72JaH8S8lMqoysR7UyC14TDJNXj+HVj+XXeeVUj+TWj8urc+VdGkTWjiFovQa2X6PoEQe0YQc1oUeV49cUp4poxZJ2TsM4178oHqeW+XnnvQ8oPqOZAeTBGBDEEQZgwCBEvBMowRDYXkwczpP4M6nOMCoKiRZBa/C+u5rLPbF9RJ/mPrqLK/yUVuvgKxeqy4k9Lb7lILS6SFyOIZ+78zhGSXjtlP0IPonQHqnmMah6gmqd2SgND1GinsjA0XbCgE2rMUNOGattcicfz9l3enXKajD5Bxp4W8Er5XDqXQ2dxdLkxBaLoQn60Lne1kh9blBf9LZ9zhh9zgow7LuRpCZ76bb8i/ky/0kVVaCIrVeHVqkW1lKc0Fs0NhCQbEbFxio2KgiA1G0qCgTQQiAIg6Q9JP0DOAlI/IPdDFX5Q6s8g2A55AaOOzV8TFXPDZXMTvqsB39uC7DfDwyaYY4U5JnikBTlowvaZ0d1WZGcPyOwFWV3gkBXs7YI7+8HORsYB0WRxxLbbTHkz0DQDdQtQW4C6HWi7oLYLaLuBpgOorUDVCjRGoGmFKjOq7ECVHUBjBdpWZ6WVlV4JF6uwRQpkiQoJ0cIQPQzRwRAtDNEgoSoYrobhGhimBaF6EEKDMB1cokQi5CBCardA+OlS6da0s4K4ElWMThGtIzgF+XGFBK9AxKHFHFocS5McPT9Onx9HC3g0yS2QxhQqootE0SfIVXpV+npr1SybYexQg4utkWlrYNma0CEDGDJAmwGxGeDvgww1o0MGaDOCIQNua3Tr3OPwmIV3AFczbt+JjewGI9qhfSeK9wLGIIL1QrQPMN/+EK8L2ndDpx7g0g+de6B9C4YbPNC/h3j+kuA0mIQNJKEDCXhvEtaTDPsTkIEE+CwB/hQPX8TDwQTkeTzyIhEdTHr7HelJQLqSwFXCRVI3Nu/K6Lx675zaUfw6D2GdJ1XrKaryoKq9BJc9+NWe/LrReVdG82vHCmsm5taPElxhCqqc+HVT0i/4uQomAVkQUMwHitkYFYQTgQgRDKjZQDIHymcDmT+QfoGIZ+GiAJScA4l5gPLHxMEYEczKnet/esfymv+wD4yq0EWV01EV+nev2lWV0iVV9LRzVxB5Ayp/xpQ+cxL3sqRdUNENNL0I3YbSRlRjRDRmVNUBFd1A2Q80A0DTDdUdQN3BVJg8yAfz95fvTTklii4lo08IuKUkr5jgFh+LL+Zzi0UxJWRsiZBbTHBLhNxSIbdUwC0U8rREnJzgqQienuAU8yOP//f96p/3LVShNZSnLBbmBgKKjYjZGBmAkIEIFQwkgUDmB2R+QOoHxLOg2BdI/aCMjcnZUBLIELId8wPds+enL19112mjBd1hRXZ3wz098KAVHm2Fh43owWZsXzO+uxnPMCM7emBmHzjUDo6Y4N5OZGcf2NnAOCCeLF761pWuGWqMiNKCKDuBthvouoG2G1F1IEoLVJugzgC1LX/oSo2EqN+KgiEaGKqGoWoQpgZhahCqAaEaEKoFoRoYrkAi5CBCxlggnLFUuiX9bF58iSpaK4/REdzC/LjC3Hj6LSQBj86Po/PjaH4cLeTRFKdAElMoX11ExRynOFp5epql+osho/dQo5OtgTX0xOFNg91QEzbUxLA14bZm7HcxoENNuK0ZtRngUDNua/YwHxx+y5HZAj2e4o5G3L0VjDaiI5pRRzPibIHOZsSpDbiZwbBW4NoK3ExwlBm4W4BrK3R6asd67M34ecmEF/HuPYmO3cms/gT7vkRmTwrSmwz7kpD+RHQgERtMwJ8lIC/jkBfxyEAiHEyEzxKRrkSk8zdXY/KueOVf8c6r8xTUepLVnqIqT+llT+klb3G1N1ntza/1zqv1zq8dk1s7Nrt+JFHPFNW68uumrCnzcyU+ALJgKJ8LpUEYGYCT/ggVAEUBUMyGEj8o8YMSf0Tkh1F+GMlGqUBA+WLiYIyY/c6V/E+5WlmhXX5RvLBWO+lCDVA/BLo+qO0F6g6gbwN0F9R2YyoTpmz6rSko24GqC6h6gXoAUfYgqk6g7rCTt7qL7s87cGF38klR9HEqpljAKyS5OoKrzU7Q8uO0Io6G5GoJnk7I0xE83dtaRcQpCJ6c4GkIbiERW8KPLPlzrpZdVC2/pFxSRXrKYkB+IKTYUMJGqECMDELJQETkD2WfA4UPkM2CkllA7AckbCgJxCSBUBzMEAY68gNHZs9bs3zlfceNXfCbbrjrGdj1E9zTCfdZwF4TsqcFyzShGSYkw4Ts6gJ7usFhCzjaghxoh7t6wY63rpZtu20vbwa0AdW0MOQWhrwDUXUBXTfUdmGKDlxmQVUmRN8KtH+8XqmRENVbTv/Mb65+06UGISoYKkeWyOCS31x9veZsbnyJIkYre+cqJ4HOjafz3oXPowkuTXFpUWyBKLZQxCkScoqEXLV0bYqpZuZQi8dQE9PWhA412L1pxN80o2+amUPNuK0Z/V0MqK0ZtxlQmxGxGRi2Zg/LAdc7jnat0K0RZ5gYzlYw3Ig6NGF2LaijCbqYoFMbdDEDhxbo0AKdWsGwVjCsFTg3o6yHLPzhaORlhPdgkltnMqszldGXzOhLxnpSYW8y7EtGepPQ3iRGbyJrMAF78XtXnYlIRzK4SjhLakfn13kK6kYLaryJam9Rlbfksrfskrfskrfksreoypuo8RbUevNrx+TUjcmuH0FeYYpqXIW109LL/P/pCpEE2gn9MdIPofwQyhcVzcIpH5RkQyoYoQIQyg+lfFFqFqBm/Y+uVlwUL67RTf2+FpXfx5RtdgoTpjIguhagb0PUnUy5hSlvgUozUFmAqg2o2oGqAyh7cHkXrmgHqnZMZRwuvT/nwIXMlJNkTBEVU0hwdWKumuIpcxKVgniFiCsjebK3Wz6SpyR5cjJOQsRJCZ6G4OoJThHBOc5fXlB547/tV7+5WlWpiLxMeMliAD8QSPyhjA1FARgZgBMBKOWLSD+FUh8o9kNE/gjpj5ABkAhERUGIaA5DGOwgCBiZMydlxcrbzl9bkR2dSMYA2DkIMzthZhvMMCMZZjSjA2R0gsxWJLMT7O0Eh1thtgE9aEV29YAdTxkHxJPFkdvuOMgNoMCCq6320jZ7aRuqagPaNkRjtZO32YutDIUV6q1Aa/5jVzBUCcIUIEwJwpS/E/XbFyUMVaCL5WiYFCyRMRYIZiyVbl57NjuxRP7OlYBXSPBoIY8W8Gghjya4tDiWlsbQ0hhaHFsg4BbmxhflcU/yubR4bXprzeevW9zfGBg2I7AZ4JABDBnBkPHtJhD8Lsa3m0NgMwKbEbM1jurIdHvIZHSCYWYU7cZYvYDVDmErCq2Q1Q6cO4BTN2S1QzsLxC2QYQF2VuhohY4GFHvEgo9Gg1/C3X5KdOxJRnpSQX8y6E8FfWlgIBn0p4DeZKQnGetOtutPQp8nIM8SkP4k2J8EB5JgZxL8pyt+nSdZ501VeVLVnqIqT3GVp+Syp+Syp7jKU1TlSVV7UtWewhrvvLrR+VdGiGtZ0ipXQe30NWVsV3IKUARB+WxMwrYX+CGiQETERkS+GOXLJHxxIgiS8wA1B4iCoNgfEX/xP65XURWa1RXyyMqSmaeuOZAP7UVmR3ETS/GEoW2CejNQdzLkHSyFBVVagNoCtGagMUFVK6K0MuQmhsIENBaobXVSPAjOOp+ReoKMKRJHF4liaWmsRsRV5yaohXFaEUdLcrUkp4ji0BRXQ3FVFE9B8tQEt5DgFhGcIoJL86NklTfa/+R9iwrFikuEl2w1EAQCqT+U+0OJP0axccIfJb8Aok8RahZKBjKIQDtBkJ0giCEMQsnZCDX3navghJWr6obvaMZ2m9DMLrirE9ndimYY8B1N+C4DntmO7OkEe1qRzHa4tx0cNsJjjViWGcnoAdvfulq+7bajwggKOxnqTidJm5PEjKtMQNeKqFscZCZnSRtL0Ql1XUBn+Q+uwuQgTAbC5CBMAcJU71CpQJgShMlBmByGytBFcixMBpZI8QWCGUulm9adPfbOlZBbKOQVyqLfKqKl0bQimlauolWraMVqWhRbkBtfeCi5KId7Lo9bSq3d0FLr84/WUW8MDJsBsRlwmxGxtQBbC7QZEZsR/C4twGYAtpZ3afKy7B59l+VoASONKKMdc+wCTiaE2YSxDIhbC/AyA48u4NYGXE3A2QSczWCYGQw3A5cmlHXfHn04Bv6yZNQv8Q6DiXAgGQ4mYQOp6EAqeJYMBpJBbwrsSYFdKUhvMjKQiPQnIT0psCcF9iXDjn+6qvPm13mKarzEVR6iKg+q2oOoeRt3osadqnGuwlILAAAA30lEQVSnatzF1e6iKg9hzWiidoSsmiWtcuXXTk8/zx5GvXUVbCfys+f7A+k8IAmGYjZGBLAEQRgxB1DzgXg+EM+D4iBE4v8/ulpRqeF+r4r5/jufk3fsRI1Q1QZ1zZB+CksMoKQd6PoY0m6W1IqpTFBrBnoT0BkQTSOqbrZTNtqpjEBnBnozS/0o6FDZrrRSKqZIHH1cHHtcFkOLY/V5cQVCbrEoppTgfEvFfCeKOSmKLRLFFohiC6jYQoJznOAcJzgFBE/JX8WvvGn5nau/5q/5a/4f5y9Xf81f8/8//wfGLvxNGIsvMQ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1552575" cy="1209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denied:data:image/png;base64,iVBORw0KGgoAAAANSUhEUgAAAUsAAAELCAIAAADfjTOlAAAgAElEQVR4nOy7d3QUR7r/ve/v3vvuXe96HXHCgEkKM50mB2WJnMHYJJOThASYqDQaJcBkkzOIIE2SANuAsY3zOkeCEyYnSTPTVd2jmdFMd1V1v3+MhMF3w/3nPe8579k+n9Pn6eoKT1f3t+qp7pk/qP/e/r39e/v/7/aH/68d+Pf27+3f2/+LW4fCFVlRMCFqTFbbkKoqfycnVlWsqkRVyd87r9xDRx6lM+Vu0j8orKgK6qxcuae+zgr/njf3lFX+vr8JT8j91ar495nx3cxIVUnnQbuiRpEqSR2pyv0QomKiYqxirBKsqlhVsEqwirGKSYdBsKr8rrH7beV/w91GsUqwSv6n/U9JeII6IUjFSCVIVRJ0+kzIP0T95+B/AbmX37n3r8qqvyuF7+d/4Vsi29/P+b/ofHIv95ZWVIJUFXV4iJTOJ0dRVaUjhdwvjERX/Saszkc28ex2tHj3LFEJUhHqvHFERYqKE6gqVlVZUSWiSkglCdkoJFFnVFZBTFWRElXVSOeD3alwLBOM5QgKCPI1EbW2IT6CbkfQtTBqaUMtYdQclu/SEpZbInJrRG6NoNaw7I/IrW3ynba7GaQ7Ebk5IjdH5JbEvl1ujknNMak5Kt1J0C7ficp3otLtqHQ7HL8NpRtAvgnk24J8R5TuhKWWiNTSJjULcjOU77TJd8LS7Tbpdki6LcZvCdItQbolJojfFKUbIfmGIN2A8RuidCMcvxWN3w7Hb4nSdUG6JkhXRfmaKF0X4zfa4jdD0g1Rui7ErwPpuiBda5NutEm3hfhNEL8C4ldh/FYodjvcfg3hS0g+r+CfFPwrQT8QfK6TswSfJeQsIWcJPquQ7wg5q5DzCj6vkHMK+V4h3ynkO4V8r+CzCk6kn+/I0GFf+M3G5xV8TsFn/wkEf6/g7xX0/b2JKjmnkHMq+RdlEz4Q3NE6wecVcuF+Ol26C77HwBc6rrcThZxTyDmFJBy7vyGUcKwTfFYlZxVyluDv7+F3tf2WM2H83nnyuzzn7iVxRXf5H5d2IdHJBJ+/5/b9RqLyuw393jd8LtEDd1HJBRVfUDuNjkoSoPMK/kHBPyn4JwX/SO4r+IOCLygdzX3/W7Xke4V8R8g3BH9J8OcYfUrQ37D88f8Sgj4l6BOMPsfoK4K+INJXRP4Cy+/L6IyMLhByXVXh7xWuKFI78p/6dNeu1xbsO7Vs/8ml+9+ct//0zP1vFu49Xbj39Lw9bxbueXPenjfn7T01b9+peXtPFuw5WbD3RMG+EwX7ThbsO5m/71T+/pP5B07k739jbt0bcw+eyK87mX/gZP6+k/m735y76625u96cvfvNWbtPzdp1auauEzN2n5ix+8SMPSen7z4xY9eJmbtOztp1cvaek3P3vpG/9438PW/k7zgxd8up2a+enr3tzdm7Ts7aeWLWzpOzdrwxY/sbM7af6GDbyZlbT8za9vqcbcfnbDs2Z8fRubuOFew5mr/3aMGu4/lbT8zddDJ/68m529/I3/ZawdZjBVuPFWx9be6W4zM3H5+65bXpW1+bvvX1aZvfmLz59Zc2vz5922tztjfN3ON78YcrxW1hZyi4qD2wJBxcEOILQ3xhiJ8X4gvawLw2OK8NFrbBwrAwLywURuCCKCyKCEVRWBgV5kWEeRGhKCIURYWiKFwQgUURoSgCizqMRLpwN7HwXwAKo3yCeRF+XoSfFwWF7bAoJhS1w6Io+JfFC8KwIAILIqAgfNeG+RE4NwzntsH8NiG/Y58w4Nx7yA8L+WGhIAwLwrAgLBRExHlhoSAsFLTB/DaYHwb5ETA3wudHwNwImBsB+VFQEIX5UZgfBfkR0NFLCUL3H7bBwggoiN5XpKADmB8F+VEwrx0WdQCK2kFROyxqFzptoSgMC++n6HdEhAVhuCAM5ydoA/dx90YkCMPCMCgMg8KEEQGFkY6+ukvizs6LwHkRoSAE54TgnDaYHwYFYTAvDOaHwfw2fn4bKBJhQQjOiyQqAfMThEFRR/2gMAwKI0JRRCgMw/wwnBWG08NwcgS8FAETIvz4CBgfAZMiYEoUTIncBd4PmByBE8PwpTCcEoETo3BKFEyJwAkhYVwILpHiJ1Q1oBJ0n8JVNRLBVw+eXlZxIKuqIbvanVXtNdX4uGqvucpncXptTnea05PmdNsrXbYqt63KZalqMFfVm6sbzDUuc3WDqabBtMJlXtFgrq031Rwx1tabahpMVS6T02VyuA3lHn2Fx+B06yvdhiqXvrpBX92gr3LpK1266gb9ynrTygZzrcda47HVuG0rPWkr3PYat7XaY6n0Wpxei9NrdnpMVW5TlTtRp9HhMpZ5jOVec7nX7Kg3Vxwxl9dbyurNpQ1mR72l6rCl+oi1wmUr9lnLPNYKt7XCZXe4bI4j6RX1Vkc9W9bAlLusZW5rqUtf1qAva9CVNZgq6u1VRyxV+3qc+c7cJg2NCiYE9BJvikFzDJp+AxhjwBgXjHHBGIcmCZqljr1Zgia507ibGO88jEOTJJjvkkiPA1McmuIJA9x3KEETEi1IsMh3c/LGODDK0CwLnU2IZkkwS6K5w7hri2ZZsEjQJkO7DG0ytMnQKkGrBC3Sb/6Y7xID5hg0xwVLB9ASF0xxwfBPkKBBggb5nv1dZGiQoDEumOLQGIfGGDTGgCEGDO3A0A4MCTt+f0G5k9+KA4MEjRI0ytAoQ6MkGCXBKEOTDE1yZ83/GFMcWu5FEqz3Y/od8n2GJQ5scdgJsEnQFhdsccEmQZsk2OKCWRIskmCThDQJpsWBPQasMWCJQWs7tMWgNQ7NnffRHAeWOG+JAXMMmBK90c5b23lbDFhiwBwHelnQYUGHIYshiwGDIYegPoEs6JGgR6JBDnUiGolowyELStBmQIJZBlYkWuKiJQbHothhotxQ1djvFI7D+PbhM6VVDbkrjuWtOJ5Tc9xSfdxQdcxedTzdeSy94mh6RVO6synN2ZRW2WSvbrJXN9pqGm21TbYVR+0rG60rGi0rGi0rGq0rGi01PnN1o6Wq0VJ9zFbZZK7ymms9llq3eZXHutplXeexrXXZ1nnsr7itq7y2VzzWdS7LGq9tZVNalc9W3Wir9dlX+eyrvfY1Lssat6XWa61qtFX7bDU+W63PVuuzVXmtTq+13Gcpa7I6Gi3VXnNVvaHGa3E0WZYdMxcfszp8lmq3pdJtKfNZKxotFT5Luc9c7jM5POlVXrvTzTh95lLXkGLv6GJf/1K3tcJncvrMFR5rlcdSebjX4TO9+Vj/9hCLgn1JkCJQp0AdASyBLAEcBgwGNAEMgR0ogCWAIYBRIUcAqwBOAZwKOQVyBHLKPRDA/h7IEsgoAqsInCKwBDIEsp0wGNAEcohn2ltSpACFAYsBgwGbMBBgEGSwwGCBQZBGkEYC8xuQUQRWhawKGaUDWoFaBWpVQaMIWkXQEkgpAn0XVaRV8e4hQ8A9znQ0fX/i/SiCThF0isAlUAVWEZi7EEgr8O4hpwjcbwXFjoKd9STOMvchJHrpLowi0AqkFUgnDAJpRaAJTMAoUKcIOgX+XTgFMp057/Wq01WBwYkWRZaIHS0mEjGkMaAIpAigCUg8DzQWaBmmIJiCoEYGNArqUcCAeR0GNAE04mkc5DCvwzyHeQoBCgODzBswbyC8gfB6JahTeYPK69WAXvHrVF6vQh25l8QQIOqQqEOCXoEmIuiRwCGRw22UInIEmkjIjELWuPAClg9i9Yqqhn+ncDVKWg6/U1pxJKvmaE710ezKY/aKo9aKxqyKo1mOY2kVx60VRy2OJnN5o9HRaKxsMlcdNVcdM1UdM9U2mWq9hhqvocZnqG4yVh81VTUZq5tMtY2mGq9hhdew0mte7bGtrbduqbdvr7Pu3Wfdu8u0f6dp/w5T3U5r3Q7zoR363duYXQdM249YNzXYNrqtqw7rV7tMq9yGWo9+pc+0wmdZ4TPX+szVXlOV11TpM1X6TE6vqaLRVOW1rKm3bqtP23LIsvKwsazRsvSYpaTRWum2VbtsTpetwmMr99hKvOYSr6HUnV7hTqv0mKobB09fP25w2Zil7tkVTQNKPLryJqrUpynz0hWu5HXerpeDg9uj2VKQIUFG5TkV6BSeVcBdGAUwKmRUyKqQUyGnAlYFrAo4FXAdiYBVeIbwDOEZBXRm+w22owhk7gP8ZiuARoBBgEWAifk18aBWTqgaMAgyCLIYsgh2ahvSv+m8k4SfCmAUQCuAViGrCokWaRVSKqB+33pnuyqgVcAQnlF49h44hecUwKpQpwKdAnVYuA8iJJ5FDkEOA1YBjHoPCk+rINFjrApZBXIIsgiyCLBE0BFRT0Q9EXQIchjqsMARgSUCmxi/EiRSiMBigVaFe6+iE4FRBUbtOMuqkFOFe+hsWoWcKrD/BEVgCeQI5IjAdQ5bOgK5zrE1MTrrCG8gQI8BgwUthhoMKIU3qjBbhf3UYBYJmnGQJryG8FrCMwqvU3idwjOE1xJIybwW8ZqOwQiwqqBToV7lDWrQoAAOCwwRGCIyWGCQyCCRRSKLQiwKsUjksKDDAisLjCQycojCIR0SzThklkLWmPAiQnVYvfQ/FU7ayc3Dby92HrFUNdorm+zOJnNFk6HCZ3M0WiuOWpxHTQ6fodyrr/AZnT6T02eqajJXNZkrm0zVPlOtx1DjNVT7DFWNxqqjptom8yqPYYPbtLnetLVOv2ef6cB246FXDb51hmPV7Oly5mRR7w9eTv2wKPVvRZr35vZ+b2Gftxf3ObUs6d0Vxrc2WI9vNjfstu7Yb1x9WFfrM67wGFa5DCs9xhqvsdJjcHoNTp+xwmtwegyVHsNKl2HTXvbwduaN3ebGA5aNh1iHhyvz6Z0eY6XbVOExVXjM5V5zaaOuuIkq8VhLXWan1+pwjR2+bBY9ZWb/stlLG2YX+waWNHHFvqTyJsbh4Rz7u5/5Nj0SHR7jLYjXkSBHgA7zLOYZkrjHPIv5jnmbQI4IOgw5BDgEdDgB5BIRF+EZBTCJ0eGuvO8dKTpmxU4wYDBPoyCFghTmaRmwMmARZLGgQwInA1YGjAyYhDYwZBFgZJ6WeRoDBkMmMc3eBQHqHmjEMxgwiKcRYDCgMbg749EYUBhQ9x/SGDAEdD7r/yMAwZDDwt+hQ7eQQTyN7wXQBDAKZBXIko7h6TewoFNC+s4aOCxwRPwNLLBYYLHwW8xCIHPXbcxTmNcSQHVMwiKriImApSMb6ZilWUVkFZFVfi/436PAxFUnptDE5esw4BDPYsARyOHEMAQNGBowZBGgZJ5BQasaGPTTe/Qbux+9/LlGhbmY1yOQqggaxFNygJX9HApyiGekoEbmU2WgSYAFWhVZReSIwGKBQyItixQK0ShE4RCNQzQSKRSikEhhkUIiTQQahbRSiJZCtNymxW0cChlQmz4eNraLYxDai9VLqhq5X+GK0o7vHH57qfOIrboxvdKXXtloqWw0VvrsTq/Z6TNV+syVHlOlx1TlNVd5LVVeS6XPVum1Or3WKq+11mOp8ZgrPWan11zptaz0WDa6bNv2GfftNB7aon+jivl4CfN+ft8PpvT46IVnv3y++6XpzE/jkr4b0e37kT38L6f/PEPzt2GP/zA56fyE3t9P7PX1jKR3C/seK9d4tpr3HbBtOGxa4zav8phrvKYKj8HhNVQ0Gh1eg9NtqHIbVh/W79nJnVjNfLZC9+FafdNey4aD+iqXvtJtdHjNpT5rmdtW5rYtb9QtbdIudVlKGmyV3uyiHS9m55caZm3VTncMLC1a6ppX3DiguFFX2mQocRkddcm7Grv7+TypzSzzLAZ6DHSIZ++HxoBGgJEhI0NahgwW9WrYTAQD6pydZEDfVTjhGYWnFZ5RQGJip0mQxjzdoTfIEoFNhKkY0DJPIZ7GgCWQxTwrBxkCEzEem9gjnsVBtqMenlGCDAnSiT3hacLTSpAmPC0DjQw1MtQiSCFIS0Ar8ZQMKBnQMqAxpInQARYoDH8DJQBUR56E7CHVoai7w0EiPBZo0hnnk4482s4xItFLCSgMaAyZDgCNAUUAheHd/BTmtRhoEa9N1K8IrComZtSOOD8xKimQUTrTMUw0QSFAJ0Jr0hFR370WLYLahN3hqkjfjVb+AUznoNYxbyfWSohnMGAVgUOCVhYoWWBlyCHIYMgg3qSCgedPM3vL/nh4xYM/fkghfw7i9fFgX4nvLfGpMs/IwICgCQsmBIxEMCKgl3gWJZ4fgUECExfouEhLAiNDVhZYJLBE4AhMxBGJdZ9OFTgFMkSgkMDIIodCjBIyEdGKQ0apzRQTR3cqvP13CldlfKfh7WLHkczKpqxKb1a1J63GY630plW67JUefbWHXdFgXuGy1bgt1W5DrcdY5bGUe2zlXluVx1LjtaxwWWtdFqfXUOXRbTpiPLjN0lRrfqNU1zS72wcvPHF2cNezQ7s3O20X5/b65qWn1A8X86/mfTrooa/HdyWNL/28NOX9CQ8pByfeyqe/zvzTFxO6fr2Ufn9Bn5Pzepwup49tMu/dadxyyFrjtji8JodH7/TqK9xcjUtf2aBbfVB/cCv3+gbD+xts76w3Hd1u2X7AUH2EK/boi73mUq+11Gst85nKvOZSl62kIW25K6PUN2FE2fR+RatnbzqZ9/JaevL8QWWFi1wzShpzS922crfd6dZUHvjrZxcMUjRXDtIqn5hOuTjQIaDDvJYEkwjQYKiXoSEmclJYp4gW6bIh8DUTvmJHIE3imTjQRAWtJLJITJWFvpKgVQJawmuQQGGBkUAqASk4qEGAQiCZQJpAjgAaQ50EDBKkYyApDlIRYLBAk2Cq6teQYAoBNAlyOKDDQaPiZxQ/o/hZ1U8RXitBrQQYAvQYcAjQJMgqQV0c0HGBQpCSeQoBumMZz9MyoCRIS5BFAocglwj1MU8rQUoNapSgBneECSkEJKlAowJWhZwCKSxocEiDRS0SKCymYlGDRBqJNBI1REhVoCYR3is8RXitwtMKTym8lgAaAVaCrARZSaCRoEGwL4YaArUEpmKQQngN4SkEtBJMkWEqAbTC0whqCWRUqFMhpwJGhZQCKQJohecIr0MiJbelyqKGgFSFT8EgRYZaWaA7JnlIE6AhMEWFKQrUEEgjQCOYikNJRExWRIqIHEkEHdBAoBEDHQEUAVokaGVBi0QNFigssgjQGOoxb1AEhgQ5FGQx4JBgQIJeEti4wMnQgHgdCupUod+lD7gDlX/yru16+W9WuTUdBU2xIB0TaFk0qHymej0LX0iTv7VIXxul7y3SBbtyPVv156ptOZJgjgpcu8jFBU4W9RjoCM8pILEC1xNBj6GOCJwKdYneIIAjkEUCKws6RdSrolkRrES0SG3mmDgGyQcU9ZqqyvcpnKgKwjc9p5c5DmWVH82oaEyv9NqdHku1276+IWedO3dFvb36sK3KlebwmKrd+lUNhpoGc4XHVumx1XqsFT5rjcuyut68zmV8dS/j3aD/cAn30QvPvT/s8YuL2fCO0RcnJX2V/djtDRZ+m/X8imTw8QvC8YFfj334/Nxn5Q9eDB7JChwbpr455YtJj56b8WzMM7Fl5xBh18hLZeYvxjz51aw+Z4op93rjxjp7lctaW29ccZBd6TZVu/Svumz791kObaI8O00HNtIHN3P79+g3HmQdbmZpo67YZ6z0WByNXIkvtdJnKj9sL3dbljcOmLV7rnnO/IzCsiHFy+bt3Dq6apN+1pLBzjHLPYOdnnRHfZrDpy1veGZrU7fW4DBFzCRBGgFGglwc6hHUYT6ZgN4YaDFMk29mKZf7S+eyb3hTv17ztLvoPy69a1SFAZinMUhpB1QEmGVASbBXWKTikIu00ZEw086ziGdkP4OCeomnMUxFQQ4FOAQoDHUSsMQhE4cpMmAxr5NBKuKTSFArC6lymxGJRolnYkED8htIQEeCjBJIlYSkSDg1IjISr5dFfUxkJMApQSOBRjnIIL9WARTiE1OZhsBUBDUSpOOAkQArQ1bmaZmnUJAmfkrxa5SABvGsDHUYaglMVXlKCRqUoEnl9VigsUARkcKClsBUBWpkSEuQlgSNLGiIQCtAR4AOAxoDLQEUgRoCNRhSCHAy1MvQgIGOAFqBKR0RENAioCU8TXgWQUYSNBLUYp4hvE4WOARZkniPAFlFYInIYoHFgMNBHeJ1ssDJkCFBSg3ShGdkQEuAjgMqJtCSwBDAEqAlMIVADUm8vBBSsZhMRA0RWTnEISERXulkno2LqSjUhwh9CaBwUE+AQQasLOjjkEaiAQODKlAqzyo8hWGKDCkJGiVokARDPKBHAaMq5jR/Y65f9dDhlU99f8YS8+dioEMtLGq246s5wkdp17drLi559sK0x7576a+fT/vTmdn/19c1Dwuvm1tep1veoZXr/VSYF4OWuKDDgFJ4mvCsAjgCOAw5IiZecHAdiwuBJZDFAotERhZZRdSpIR0RTFg0SW2GdnEMRnWqevPuz7c6FC6pagTfqn9rmaMuvcJrq2y0V/rSa7zpGw5nb1lj3V49cN/WSZv2D3bWW0qbjBUe04oj5pp6U6XHVOu2rHKlOd22Grdl4yHj3i3641XmM3Oozyb2vLmE+XD8g79Wa5WPp4ddo98c++Cn8x9V3xwTPj7sU+ezEVf/izN73Cyl0NGhb07844VXrbJv4nvj/gIaxtzYmPFWvz+cnd5VfS3/8rieX/d78MvpPd5fqjm6xrB1l3HtYcsrh80r6021dZxvu+XTTemvr2eb1jFNW4wHt+k37mZqjrAlPt2yRkOJ21RRb61uzKpsHFjmGlLRNLSkMWepZ1y/pS9kLSyaf3jjkJpppqKxM7btzV5YO8w5sbxpkNNnrHCnl7mNFZ5U5/4n3/zUILWPiYG0OM8hQBFAI57CIiULWglwctB+3tP1q/KnLpczX8zqe3TcI2+UPdX2yyAZWLGgVfgUhdfJfKbk57CflgPZ5M4AdCMH+/thvp98y4qabfGAPs4ny6K2HRjjoh1FLKpkJyETgloZJKEAjVt0McDFY5mRyPDW0OjrzSP4lqw4YKKAigc4OUjLfBIJJCM+OQY1Ek+RII15bVxIldqSMExW/BolQCF/KoZaCaZE+T4xkJSYJEmQRUEtBhoiaAmgEK+Vg1qZ7wjgEaQJZDGvR0CHIYMAhXitwjNKgCEBSglqCUhVg1o1SCemaww0CFKJkULiNRJIlkGKBKgYpGKCJi6kyDAZJ4oEGNWvUwIGxOtkwKKOhQZFeArxFAJazFME0BjoEDAgSCMhRRY0kqCTRaMkcpKokaBGDjJKq0XxWxCvlwAn80YSNCt+HfFrEdC0C1QMMhiwCNJI1MhiChZTFCFFhakqpJSOlbxWgRo1SKkBSuZT46GkeLiPLCYRXqu26lW/UQ4a4tCsSlnxNqskmhHPEsCqgCJ8KgEUgoZYkJOALt6qJ3w2/1Ome/VDh2ue+eI1ayzQPyYYJL9BvZUhf2Y/73j005F//CWrS7OlRyC9z9XM7t/2f/jq0m7R/eboIevttX0+mPh/zr78EGzSq9eH4oANQY0MUhMrjkTApUBWTXxcSLx9THyAELiEwklC4fBfKRypaojc3ntmaclBW3WDaaXLUuWyV3uyth8c1ODI8k0edHzGiz7nsN17c6pdluIGU4Xb5vCayhqNFV7zynr7+kPpW/aZDr3Kvl3Kfjq27xc5z1xdZFQ/m9d6YtA3G/pcO8BdOpR+p37kR9P+EqkfJrte+HrUA61LmKsztL9M6gGKtGdzH7mx0CKU5Xw58pGIe8Kvq4ynx/zXnXWZMdeUz0c8/usiBh2edHZaj7fHPvymk92/1bLucFpNvXX1PkPdaupUJfXOSvrdV3Qf7sj07LBs2Kdz1OtKvIYSr7ncba305i3c++Lg4kk5C/NH1Lw8/4jz+doZlumDi3bNLz06reT4tBc3TDMVzEybt6Rw38vlTXnlXqrCYy/32hxefY2HWlnX9eufM9tjQyTRTIK0EmCUoB5Bgywa4kBHeCs4a/pyS/e/FT3z1XzNTdeI9qsTIyA3JOjCAiUJLIYcDjJY5NTWHPGt7HPOnl/O+usnS5+4/la2EhgpB8yIT8ZCn6jABmDuzeDI87/mffIZC5oHIZgh+1MInyL59UK4v/tdzeKNPWbW9n5h7iPvvJWhhgfHAhQOMHKzFjdr1NuU2swprXqlmVFvpZJmOiYaJWRRiFWNZ6lSfyWWE4WmKE/HoUYSKARZEjSorUbFzxA+VQEUCTCKn8VBRubZGNTFgA7zWjWQTPwMDuplgZXEJFnoqQjJapBWA4za8caOI4AlUENgsgI0CmAxz6EghYNaArQKTyM/IwV1cZ6TAIVBihJMUQMpajCZ8BqJZ+M8I/EMDrAkQCsBrcKnKsFUNUCpQYrwGgy0JMhinpYBLUEuDo1xYIgLrCxoJUBJvA616lCAkYTUiJjaLjKEN6gtnNqiUYOpBGgQr0VBWgKcJHJSiMYhjSpoVJ5Rg3olqMeAU3ktBnQc6mKAk3kGAS4G9W2iLhyiZJCC+RTSZgR3TGfe6fnLxXQkjZZC2TKkcDAV+zkcNMm8UeJpDDgV5Ii/DvKuf2xfxaMf1uvC14bHgU6GGnLH3P4FFfamNjue+2HggyCnj5SeCu09ruR2iTrs6qGBxJ0tNeWqR/rfnNntXOZfvh/816urtOTnMTLoFxX0cYGWBQYDGvNU4vNKZ1jOSB1f8jgcYmWRxQKniv8LhauqGiHNB95eUnLA6qw3lNcbljWlL/Hlrq0bdsgx8OSskX+bM/HE3IEHq7M3Hcor99hLvJZyr8XptVS6jGsbbHv3Z7pWcK/P7/XWmMd/HNb1Rr8nvhvxkP/QoF9e63/1eL/4R+M/XPx0a3Ve8+SUX1547trYpOb+Pa7ldLuRp2nOTm61dw/lMTfztLczet/O7HZ1ikbYMrzl4EjxyLgLL/X4etSTyluF59eYPhzxQGhF7rf5ScQrmtEAACAASURBVGeWad2v2jfWpa04aFlbZ9y2S1e3lanfyB7ZrN++y7DqsKnUbSj1mBwuq9Nlr2waOqxiXMqEpcz0utTJ+/Sz15pmFsxcX+D0jlnuMpb5hiz3LLEVjR9TXehomlvisTsadQ6PydFoKvdwTq/RWa9dc+SJyy0DpEgeamHVFr3iN2FgkQWzFNQrfqMq5Km3R13dnvJtWdf4Z8NUOKhd1IUh2w5Ncd5IeBYFkmXBzH9iOzP14WNDHri62PjRC13rnv/zlfezcShPDiYTf6rUlvv95f5zah4e8/IjOeP+vGIDF4XzSSCP+DVxwXw9PGbSqoeomY+bF2oN47p4jw5TcYHS1l8N91ODGfJtg9Kiw0EDCplRyCQFjfHoiCvB8a99nbvnFLvTq9l/zPjp+WGh6OR4W67EaxFIkoAGBVjFryN+CvFayc/gFjO6aSAtLOLpdqiL8ybip9SW7grfHQdTMdAhQYtgHwJScZDFPCcLbLugi0JjO9RJogYLfRQhVeEZHDQool1ty1RDWWooUxGsipChtGVJvCEeoLFfj1s5EtBIfEocMhLQ4qBG8TNKgEFBSg5qSIBSW1nVT8tQi2CKGtAoPIOBLh5kJaHj5TwKMgqvR7yunddKfEo82LddTGoTk+KQJdCMgUkJmVWeUlr6Ip6SgmwccBLkkMAQwCq8QQkaCTBKkJPb6GjIGA5nyNE0NWQgLRwOmKPQFIa0DLUY0nI0486doRXVjzhXdG08Tt26kSe3sQj2QQEaBQ0yz6CgVoUZ0cuDj2/uus/56JlDKcKv/UkwXQpo1duGyKfaVu+z0QaNejgTLNX8NOChy/0e/XnYX6NrLNG63FtrjD+soS5sZ27vTb+z3HC1X0+Qoz2f+fiF4h745zGykNMOKUlgZJ5Cfo0SpNQglfjOIkMmDn+v8MT3cCSapJC+XRiNUZ2i3vg7Ckeo2XNySek+6/JGyxKPpcSdVVs/aPue57cu719fOdJTOfzw/LxDVYO37x9S6bY7vIaqeuPKw5Y19dZXDxiPrDWenq89Pe7Z2xsHRY5N8jvZM4P+8+NZXYF30pfFqTdWWC5P6n3T3qM5M/lWZt/W9L7tORTITIXpLMygQUZqJJ0DmayYwUbSqdsZPX8c0uP8xN4XBj/RnPP0L4OfvVRlu7J/oHh8orh90Gcj/3xmzENvLqfcr9p37bVXHzEtbzSWe/U1R/QrDhpq6s0Or7XEZyr3mJ0ue5UrrcI7aO6OWZnzX2amVjMz19oXrZq2bVXZ0UWlTcOWeQaVN+aPqZ44qOT5YtfsUu+AMq+53Gct9xjKPFSZhy51Gco85or9Sdvd3VsCQxUxB/t12M9KfgZDPfbrVX8GupB2c1f3W8t7/TSv+3ernpAuWhSRwzyFAwbSalJb9DigV8Dgn7YnNWb94fOVJvVc2YXF+mM5j7zl7EOEcVKrntxKlcSsm5Gxc159zFL4VM7LFsv4p/Z7Bivtc1DAgMK275uHDa14zFRMmSrMulm9ttSPPHdh/HsfGd4+Y7x9rb8EMuJAF46mB6P9rgezrrf2b/rINqb4UUvh04b8HpY5PSyznsue/UTput63rj+PhX5KyKzEzHJIJ/lT5WCfGOwbC+lxWz81MlDlOSnYMx5mSSxHDaergga1pajRTAXmxFs5JGjaAS1FMuOxvFAkG4TyYtFhODJQBhYcpAifhIKadsHa3Jr545WMH67n/ngt7+KVgZcvD75yJUMAaRHRIofy1MggAm1yK4ObDSRIk2CKGmRkPyeF0nF7fzXST+XTpWa9FLbJUasaMhPIxYBGCiUjsY8CUhU/R1r1SpCV+aQo6IsCGnJbG29lwmFrJD5IbB97OTDysn94VBylRvvHgTbOJyGQpIipSEiRBI0kpKCQRhUZJaSTIkbMD5F/HHvzpOH628nkVjZuTcNBHeFTcVAjC3oJDf752qgF5U9sPdh/YfFDnoZkJTYkFqARb4gHOKm1r8rb4teGn9rRY9vy/z6+69ngxX4KyCZ+nXLH2PapJuDqFXOnSgc16kGLuq/fj7Oe+njEf0c35qCmke+WP9NY8PSJxd1fX/zouTUauDr72vAkMU0Tykz6JuePP9f2IJdzZcGABT0BHAGMytMqoBMKR5CVwd11OItCHBF1isARwYQEk9xmaBdGI/kAUa/f/U/Vbwon8i3PicVLDqYvfC29wp21c0uOrzrvaPGgA/MHerdNrt87fnNJzo6VA1/d17/Wa6/0GqpdptX16esPp21bT59eqP1oRPfb8zNuVGefX2PEp8fxB4d8tYS+UGj0TzL8an8M5PRptzEggwM5VEt2j1+zHvl12NM/P9/959HPXBn25JWcx69kPMVn941masMZ2lA2JaT3bc/o057Z50ZO9y9f7Bo9PrXlwOB3B//h69F/vFVj+biYOllMezZaVtfbFh01Lm3Ul3mMTpepqsHidJkdbqPDZSxzWcpd9lJXltM7srR+6qwts+bsKp29a92wqpKc4jkjVxUU1NWOXFVoLxq45OBMZ+OQco+h1G0o86WXec0VHqbCzZS7jcVeW5Ur07mr715fj2b/YBwZFAuY4gEaBWniNynNuZf2PHtp1lOBeWkX860n5z4ifpeutFlkQYt4hvj1SqtObTWo/sHXdtHH0v/wy+aB6L35X03s+W7O0ycWdiMt4+Q7JuU2HQ0YQsrQ/Z9wxgV/tpXarItM9skPHT8zCEuTpdjQU99kZi983FpsNTuy9HPNpVvHrdlpW7ah+5BZf/C+ximx0dFQ1tsf99p04JmyVU+t2fLciU9GjCt9zDrnwf4lz2U5kszLtdnLjMYxD1at6AtbCppvjP7sK/2vl81RYInxTEQ0XLxh/Ogz49tvaJt/McZE8+0W62dn0z/7JvPnKwMvtYz58ONM/uZo0pbVJvSJobSf79iPfdR337Gn1+56Ytvup778NB0L45E/C7WmyiE61J679+gz+a/815wND8zZ8ODCDd2WrOw6c8H/+ey7AbeCE//29cCm19kb1zIxMJFbGtRKyUFaDjAxMfur88amN5Pffd9w+XyGJAy/civ7ux9t135J4/3pMSldRmYSNRBgUANG4ufiQUoOczhiVQNG5ZYehfpfByP3vc7MX/PMi1VdRjm6FNb0fvv9QfHo2Bi0oYBWDWoxz8RFNt5GxQETvWbElwaiL8a0bBvx/Zxc78DH3qvpqgbGxvk0GVAIJsUgF2i1Xr3Z77X3bIXOrhea1zlX9Tr9hkVtf0lqtcpBLh6kVGCMXx1yckufHUv/8tqup2/9mC4L/XEgQ72TEflM0+J5Nuzqg470xXVJpN4Qd2fd2GK8vMYo1A29uMn40aq+TTW9Pn6Vat5vVt156s7+rVOSb6d3bbF3uzT4yY8mPBA8zarAjv0GEtArQEcAgxI/jAMMhpwi6AlkicDi0G8KVwRzQuFROOrvK5yoqoyv159asrguY6E3Y9WR/ntqMw/ONNRPtp1a9MLpiuk+xwtbizO37MhdWZ9W4TU5vaYqt3mDK3PXzrRjZYYvRvb5Ofe5awN6/pDX5dpczXfze4IDw8GGQV/nPt5q69Vm79uWniraaZDFXEzv8uP4h65tSAJvZkc+7y9/nBM/mQ4Omn8tevrnvD+L2T3iGVohjYrZKJSmbUtL8mf2EorSmldkvjPhvy+u1LSfGd9ydMR7y/u8PuvZE5W6g1stGw5bahqMVW5TldtS7bZWN1gqG4zlHmOJ11TqTXO6Mys8Vocvs7JpVOXRGcMd06lJJfSUPeyM3dzMakvR5Hn7Z1T5Rle5bJUertynX+6zlPpslW5Ljcvg9OhLfFaHO6vWk+bc13ur67lLN5+XoxNkPhsFDHKLjgQyf2no9c70h0/O6NYw88lv64zYP6pdsLRDGgEG8awEKOLXqsH00EdZb0189OyLqben2X4YntqY8acvd1IkMDx+R4da9VKrOdaW9/mvA4Ysf1i3hDNV5FkXGrOnPHLms/FIrV1/zG4q6mpZbjOVZHLTrYs3jNviGuLYp59Y1rNmfV8SmxOXx9cd7bN8Tcq8ZSnlzmdDseKfW2d6P8z88vast1uWDntFk7aUyp2XPHbuE+988tKqbT1eLPjD+t3JqlKkRkdJ8ijve9q5jr+On/Jfp17Xq+rc4x+bB8z5z9y5jw5Y2GX8ipScCX8uK+sSvDMQkezPfmTLdz5e9Ooz89Y+XrzhmUUrn5lS9MCRQ3oUmiJDS7SNaQ31e2V/12krnpm6qe+Urb1nbNQU1Gon5j/45U/zdx0dOt3BpU98pO5UhqpOVdvy1LaseNAUgzYQGrFy79NTyx8eMfUPDR5De3zeyp2PFTgfmFH0n+4T3Pmrg14/3edv7zNYHIGCuriQAnnTxYuZ33yXceNiTlwYcgWOLHj18czZD9tnP8vkd2EXdbPPTcl+4aE3PxiBpZmy36606EnAHBct0Taj7M/8qq7HmQXP/TjZ/N3g/m8PzX13kS7webYi5EhQ3w60UYGORXO//1ZfXfPf0wv/o2a74fSXhUvLH7/80xACh5BWVg70IaIe3Rz67o6U3Uu6uNc+feUbc0zIjYNsfCu77VO21f1cuL4vrk9Ch/pKbrqlyfTpYebQ6q4ntjEfbKLecTz17cakv23se7L0L5e39onXm9VDWdcX9To76mF+njZaY23bYuLfSCU3LWqLlbQYcFCHANPx+wXAKJBToUEROCJyvylc5FTRjMR/qvCYSsL46uFTi8r2Z5a7syqP5KzbN3DzxgEH14w4uHzY/gn9jkwdcGBl/3WH7A6vvsSrr/CYazz2rfvsx1da352S/M3IXpdeTPp52FNnBzz6btYff17IRl4d8dPYrjdzuwrZmki6NmxPDmQkn8995vLSVPTJWPXWBDU4RoYD2qGtDVpj/ED1wog7r2h/zHtQSO8lZFJtaXTcSsfSKZibcjnr6R+HdxE39btWn+M/NVR8bQQ4MPz2xsHvLNS41xq2HLTUukxlPsvyRlupz1rhsVR4TaWNphKfpdyTVuVOL/emlXozy7xZjqZ++bvHZ708Xz99rWHG+rT8pTO3znMeHe9wpVe5rE6X0dFoLG4ylfrSna6MmnpLpdtQ5jOXN1pKPcaqJovzAFOzve/b7+VF+alqaITst8RaOPlGzvWPM8+9Z7vz02AVjMb+dBmY5aCetHLET8swVeJTEdCrrc9f2pB+LqfX1VztJwOe+6rSotycowSHq6FsLFpQqz4WsNy4M3xa9ZO6l1OY8kyLI8damDxo/pNHviyYus2uW9zXXGq0lVv0s7Tz12Q2vju8bPOz5dvTJhU9fvL9fpfaJtYc7l6yzVRYrlm38blQdLIgTXv/2wE7mowHP5s8br0pa5nWPP2JGRXdv7qev3xbtynVTxStes7dlPP2afo2P+rtH0bMW9t3UtEj9W6aqPPrPkyzLHjUUqw3LedsS+ms6U/OX/LknZvjbrYMqdzyxMIN7NTqPr7Pn//g4gtlB9n5W80vzP7L558MVNoHR0K622Bg5c6e02o045x9Dn0xe/4my6wKzbSFD/7SvNT3ydRx1XkDHYNfWpu7/diwQ560778ZILePaY8OuNQyZOnm7jNXMyMK//LJDzNutS1/eePTc1cnvTj3Mfe7Y9ceZKct+Muyki7toXkqGoSQ9euz1Mr1T07L//PWncmyunDd6xo2/wF7kWZkiXHft4vzG/IyFqVmTOtVUNWdBy9h3qL6U+SAJhZi4mEtCZrjF4Zf2z7g3Ojkj0ca73iXIP+isGCXAEUCesSbY7y+HdiifP9LF/u/9VH2+v1J0xb898HDySQ8Sm4xKS20GjSR5sHv7knau7yra0WPSx9lxIKD2sQhgebRv3yUdv2oJuxilSOcUkfFD3OBoxlv7NdWb3l28ZZupRu7u/frfmrMDLrtge2myxs1LT7bjRNpXx6kPljXx1+XSepz1MMWdETjP9q1/Se92pqlBGyENyHASZCRIadAvQp0KmB/r/AQp4hmJJqksCEKRyHpH8zhYXKr7vTisrq0Sq+twmN1umzV9fZX6nNX7u23en3epnX91u/Jdhw2ldVzlS5jlcde7UrfukF/dM5z7497sq1hrOgd0bI3DbgGtmzPuzGP/SW3W0tmMp9BC1lcxKYJpfW5kNvlcqVe/WIaPDXQv19/56BO/CJP9g8IAR2EqfFArnph4q2Fyc22LqGMJJBBR2w6bGbbMjRCVlJLTu+LY/t8OPmpsHf0tRrNx8P/9O3o7qeff/YNJ3dwj3ntEXOp176sMb3Ua6v0GCo8+nKvxeGyOxvsTq+5wmcq95jKPfZyT06Fd2zxkZlFO2cV7pha7Jpc3jSsxJvm8NrKXBaHx1rus5V5rQ6f3eFNc/rsFT6bw2ctazKUNLJlTUanz+Y8aF+yLvWVzZoPPhwcDr6khEbEYDaK9lNjeVi0k6BZabEorVbsN2HegAEX47kYtCitmeJJ4/lpz/2U3ef7vN4fjO0TPVYUbBrR7LFcOc4Fvs1QAnkxYGoND1uw5VndwmSDI1tXajSVMoaljGGxJtNhTiu12ovT0krz9PncFCd37vKCzQd6Ltr63OKtXP7qbsXuvgv3UZW7sucvfeLkCRajUS3CqMIVj2gm/Idh0XPmktSsJezYl3u/+/mwO23Tqvb2mLkxdfYm7bTybjOWPz2j+PENngHFOzLGz+u6Y3tfVS049FEWs+hhY4U+a6kua8rDq7fTAEyV4uPOfG4sfrX79GVPrNrYG6mlUC3Y/Wl6/s7UKcuf3rQ+SQ2NUcLpP97ILdzcbVwVVVTd99Ozc5eu17/kSJpa/MBNWPTlr3MmrR4w5tX5Y9fPHVY6eGjJwCH5SVsO68LkpbNXshau7jpzjW5USZcdpwZ6P39+zpa+01ZrJy948r2fZ9a6mIWb+s5f+dyr+6jGE/rrgSmf/zKqYnPP6Qu6HKjT8eGiySu66JampMzs9op7lF/de+jLWdmLkzOL9ANnPPzTD8PVtn6Ep+OAkXg9CXLYT6lijgoKwg0zTk8wvVfdv/3qzJhoj0EKBU1K0CYDLibokWhUI0aEs5oDOT//khbi+8WATQI2JZil3Bz50a6UPcUP717b9bv309Rbgwk/6ufmhbtPLtpXV/TDsRfC9VZySButT2k9Zju131D9anLBrpQZdSnzdmlq1iZ/1pDJN6a1H7FFmvJ+bLTV7e5Wsenx1Vv7fHtsQNxjV/b1jruTW33dxE8pNZCHeaMKODXIypCVBL3C21VgJiLdsQIPcUpIJ4scCnFINEshUzxsiIFRWD6gqDdU5X+sw8Pk9oHTS4oPpDnctnKXxemxV7psznp75ZHsmiM51YfSHQety132sgZr9SHTqjrjq3tN3lrde5Of+3jQo7dW2HnP8CuuvNv1Ay5XGi+PT7qd3itmZ6I2hs/SCtnJNzK6Xp1Jx4+MP7+g+/kRf/o15y8/Dnr0b5Mfaq43qVcGxIJcyG8h114IbbTeynkaZKQGM+hQGo2sVDRdE0lL5dNTL2Q/FyjtF1yd+8HI//pywmOXi+1X1w77uNzsqUnddtBU6baVNmZW+NKq3IZKr9HhtlW5MmrcGU6P2eHRV3jZCh9X0Wis9KVX+gY4vUMqG4dUNOWVNVrLfUaH2+xwWxxuc4XHUum1VXqtlT5bpc/m9For3JYKj6XcYyz3GJxeS5Ur4xXPoJpdmSUrU9ZvTnn33QF3bk5EkQko3K8d0vFgMvbr1NYMxZ+OgSkO9TEhEzW/cKve+OHYP32Y9eTtSXk/jLWeHU79NCTp25E9vhrW5cPhf20a95+XjltReMzt+IjyhufMC7qbiugJq3OeX2U3vcxmFlvtS80ZJVbzUp2lJM2y1N6voOuPNxZc9U969Wj35XueXr4vZc5euqgubfFW65zlD1y5OViODG9tHrx+f/eRZY/Zlj2bXc4YJnXbsG+IQhbC0NCtrt5TanuPq+629cSIsj1pUytTB819aP4m20uLk1a90g3Ls/ecsBjmP5RWwmbOeGrPkYxoNL+9bWB7LPe1j/su39ZtSvHjG/bq3vpmRG1Tn4WHnl16gJrr7Fnp6I75F0h8VNMH7Ox13ccsebZmE/3JD5NmbOg2vuq5mcv/uxXMuuhfMGvzoOG140dUDF39+pJZ22dMqH0pa9wTb382+sNzQ2fXPjN3k33uZuM4x+NTVnSZu42dWsPMK+t7PrBojUe7ZGvq8u2m+WuSZjm7znF23XNyUPUey7SXu+5zWX8V8oc6H2WKKcMy3fMrjaOrktKWP2NZ3Dczn0sf9vDHHwxWIyMlP0NEFvMcCpiUQCa5NLh5f15r4ZhfXxjXNFjza32GKvaPBzRykFN4AwG0LHCyYJaChnhQH+czSCQvJpjaA1bUPBTdHH9md6+9ix/1Ort/c8beFhiM7/S7dXHa3rfWLmk4Xn3Y5z1YfMM7SajP4F/L+MBlrl7f9+VthoJ95ln7ucI9htL1dMMO3ZXjdv449119ys7NXUu2dF+8R1uyKeXUQVObV6fWdVfqk+KeZOGN3uSqQQXJCuitAi0SGFmgCTAp0IJEDoU4LHKKeI/CQ2apzRQPG9rhKPSPFB4hN/efXrJsX3ppQ3qpO73cnVbhSquotzsOp5U3mMrdXLnLstydXtaQVlNn3rTPeGS78d0K7r0Xnv1i2DMf9//Tt/N7xk7NuvFK5qe5D97M7QnTUtvTmIhV05aeLGSm3spKCUywXx1LX8x+JpDdM5qVGu7P/NTviS8nPRB7J1Npzow029WrY1pqtZeyngY5HMygwxmpsfSUaIYWZiQL2SktWSm/DO758yIm0PS88Nqoa3sGnCvRnZn05JslSTt2MdX1tuKGzBJXZnm9tcxtL2nIKK/PdrqyS93pJe70Uret1GMs9epKvYZSt6XUlVHmzi1zZ5e400sarKUNttIGW0m9tbTBWu6yl7vTylxppQ32sgZbWYO99HBm2eHMsgZ7mcdW6rKXN+Q46wfX1o+o2N1v0TpD5Vq60ZX1w/mxYmhMLJIRhwbiN6kBkwJ07cAYaxl8sz79vTFdTvd/5nrp6JbZg34YzPzSv/evWc98P6SvUDbx1rjsz7J6Nc7q2nZtfBuZtLYpKaOwe/rU5KUrM7781TG+vId9fs+ccrvxZW1GhS6nKi1jsT1jwmNvvzVAiU0Ntj3/Y2D0rtNs/rZeyw5aJi7rcqDJTtQiFHkRR8ZIaMY5UDB8TTf7kp795vSZPPdhf+ugOMqrP5Uyo7bPwJcffe3H/HVHB81ZzeXO/MvctcYZ5ewy59Ni+4INTXbDgqdMSxnrtMdPfjSWKC+3tw2Mtuec/Dzl5e3dXt5uXLqJzV/91NSNTy7c16tsn67AkfTKyu7x0CQeTag80qNgLTtmxoNHT/T78KfnJ6z960Rn18Vlf24LTAiK8yrqho2uGWKd1efEL5s3vf3KhBWzBs407HYNe/2rF1965YnJa7X5G7jqBlP+9u6FO3UTlvZyrkhqbZu/y6N9ubbXrIredR+OqzxkmVXT8/mix1fsGjB1fo/dR/Q3onPGrXyIW9LXXpaVuYxNW/REVskDI50PFa7qU1Ld6+zZ/qh9WDygI4BSBEqCJtU//Jctxs8H6G5mj7o1dMqp/tzPu60qP0DiNRLQIp5S+FSFp6QgiwQTbjYqzVmoOaf9dh6+81L8hwWn11t2Lnn2UE3KT01D5esTiH+o/+v0j05NXuGuL2i6PP/Y5cojJ10NKy4cn/HT0UF7dtBLN1KFGwxF6/VLtuoWbNQuWZeyck2P9163nmlk12x+ZsH23gV1+sL95uWb2YNbU256dZJbI9VzcoOe9yaFz3MkxCIhFUFDXDDGRQoLjCJwSGSwyGGBJSKnhHRE1HUoPGSKhzvepf9dhSthcn3vm0uW7c0qbcgqcWeXuDIc7rSyBnvJEaujweBsoJ1HDKUN1vJ6e80h26Z9Ju9W0/Gi7h/l922vn9LmefH96Y99MaFLW1nelVFJt3KShXQ6bKVidm3U1ieSrg1nGoCFjVjZeDobyWAjWfr2TCbQr9t3Y//vyEmrequ/2joy/kbOxf+HsvsMa2Lv94V/P+dcu559t3WvXnSpS2npIZAEQkdFUEDABihFRFGahd4VFCsWSKdJU8S67L0rkJkEsIsNkZI2mZTpM+eF6y772Wc/5bq+V17N5N0nv+/8J/OfZV9/DJxtDuQ4/L1Qv3kufzeHn5c9cK5dNguRuY/JZrzP5htPxLw94f+khfdM7T+8W/xrOVd+KGTPseTi7tSSY2sretNKelOLe9NLjq0rOZZRfHJt8YkNJb3ri0+klvQll/YllfQml/amlR3PKD2WUd6bUX4io7xvbWlvWtmJtLIT6aW9aaW9aWUn0stOpJf3pZf1ri3v2VjZk11xPKO4b03x6TUlZ9KKTmYU9q4vO5lddSZ3R8emmgNpFbtXqY+vGniaaIOXUVAoOcWmjR6E1Zf8sGS0/Jc7IV9fS+Kbj+XeW+p2Oejrj7sWPa+Wngz/03B+5GTuiguS707m/oB+isfQeO0FoV/2HNla0cZtXDtc8fRTUua+n7zT/+yf9Y3q4cYVNZzg1O8Wr/x9u3I2bVmCu+KB0QVVmp9KlN4bqzy3Vs26fDex5ViQppO/v/GX6/0xj8zblhxi+WybF5I5O3H9f3yaWIgQC/uuC9bWzF5ROTtz35zc3bOScv9YtNe96BBvZe63KXl/GLVml3ZKWHk/eFeIxAVe0rTfVxzmvHyTSJJr7z8Jzm38MU/pu3HnvP0arzsjcUevBxQ0eKXk/NDZJaCZ7PNPJCkHv1633Scl/c/v3m3ouxucUj8jqdittOprxLQMdaYeORUfsyParzB0nTJtw+G8leXxi1J+uPQwrfF8aMrBnyPy/lKnlY4RFdUnOSn73Zdn/9DW7AMj6ZqeedkVM1KKvr/2OnN7Bz+33nPpuq92yOcnbvpZdZSP0FlFjV+Ls2cKc2WhBX7HLtDbkAAAIABJREFUR7bqTFmv7Ok2Og9GkmBHMGQRolYhZWJTZhYO+TLTi0ca+PejeIOL/S9G8e8W+btGkjCTP+LwQmEWbvaiTR6MkUWZPQjInZn2pt6FuEYWI0/X4c92nN6x5FCmpLVswf3OtUh/MT2cYr0lfntCcqOvsKr7SkrfZOopOPvYh4qe06d/rT2uWFRR6VW9P6x81/xthT4H9oedPZPe0bG0vSW4tyewvoGdv5edq/XLapVkaX23NgkONsx9dlJkO85xdgmQLi9z75yJ+zzCGEBafCmzBLP44FY2ZWXRkBdh8/z8pN1n4TTEJ2H+32f4fy+cgqm32kvbtqmDCjoCC7qCCrtkRZ2S4k7f4k5xeYd4+1GfqqOi0k7f0k7fqg7pHo2kscqtM/1Le0fC/Z3cYbX/1C7pI+nv3gd8NRE02yzzskk5dj+O3c8Lkbqj0rmodB4p5VA+bFLsifqzHDIW7P/Lc+m/viz6jnq6CH8b/LqX9TjxTx+Df4KDWA6ZJy5xI33dXBJPpz8bk7lh0tmIn7s5yP3F/B/ANd8+2+tlObOAvJtq7lhxrybudOuhU/dut/aDysdDGt2wGhxSAkOq/hFV/7ACGFLohpWDw8pBg0qnV+sMmsER7eCIemCoGRjR6sDDdx803dc1A0+bgact4DPt4IhmcPjzMVrdk2bdU+3gS03/S1X/ExUwrASHlfohpWFIqR9W6YcUAKAZ1HUNDPf0P1ddvXKgp+7o6YyXL9JIaAlt5lEWHmOMmOoUXF7y+5MRX47uWTxdFnUlftbjvaHkYMGTfMGvgX++smTG5ZyfpoYXoc4wDFvUcYUv2vgFf+2cVdk/TUysxZhlb6YWH2qZ0XtJMmXPOntNcOa6WDey4N37QARZMPjSp6L5T1vk8/J387M2//Dq7YaTt0J9E38nzvizb8bM4G2zwmpm+xTODdzG9kn4Q4NSgDiTEVfUpVucrPJ/y9/zXUHDN3uavrl0yXvKmH76orf6qHv3Wd5rKDmr4QfW2n/i5n4pzP/WJ3uGdPU3y9L/0tEhej2RWKH9c/b+P2ds/ufxN8sYPKW567vNO75cvvaf+4HoCVtGgeqblIa5CZt+VDZxKHJLy3luyi63+HxWUdVMxJ7kQle2XI6LKA1bvHvFourwhMrwvDrfa3cXf7Kt23r4u9X1c6LSf3/+8pJpdEOh6tuUPZ5xG768cW0JRGXs6flm/e6vN+z9aWvjd5t3f5dZ8kNFo0+ZnB2b+ftDWk+a2XT2kUy6/vfizRLhRu+Mw0G9uuQzj6KP/yod+xDphP1dMNdpY2EQm7IISasfaZKRb8Kgi8GvOqRjlyOp96mEZbEDEjjsLNTGIS1c2syhTRzK7EVa+ZQxCBuNJUfykIH6i7sTd6VKDudH3m+rhB93kv2N9qtJ4z1uH0+HnO6u29Z6dcPxDyVn4JrjY0WKE5lbU8ICv2jav2a4v/1M986Pz84/v9UIAW2Yvs0+eGTi8fZXj0ovnsnYXOi1vtwzv0myRSWqPThjsNfL2edFdHFdvZyxU7wnFwKR9/HMdCBjFBAmFm7x/Pz0IQFxPgunbTwK4tE2AQnzCdgXs/tgTu//N+EXtxZoAos6ZAVdssIuv6Ju35Ju37IuaXmHf2WHrKxHUnTMu6TLu6pDUq/2k5ezzq+dYTu0cKolAv51JdSVMJrN/Rj2E+I3D5d42v3ZVhkb9mehfixKOpfym+vy83D6s5xBnqaQOa/Cvwdi//K0fAYyEI5Mh7k++I20zXm47A/vQ350hLih/r/QUg9GzCWkPFTGQQI4qB8bl3Jt/tzJcLZ9U7CrInhyg/vr5T/rwn++n5Zwqbnv1J3X7TqbAkDkoKvJ4JTrnUodqtQhjXrnEdDZCKJNIKHQ0U2DdNMgrdTRikFcoUPUepdcZ1cAqEqPKwBMCWJyHaoAUAWAygFUAWBKEJeDzibAdViHHNFhR3REE0ApAEoBEgoAkQOOJhBp1GNNOocWdPbobO1X+ptP7Ln3aD1sXUHCMsLsQ06EfzwrurPly19X/PtQtvu7qiBgh/jRAZ/+Ek9gw6zexf/y6dQSBk+1QmKSWHj7AS+r/o+b9n0vb50Hm2KdNjEOBTOuWAZZihhljCuIIUIRLAjF59999EvJ3t/lHfg2Z++cnPKvDbollCt5Glm27yJbtu0rUd4v3OxZ3OzvAjZ9tXDdv9UdmmuZSqGsEbhVMvlJCAx7vXgn/WQMd8DzGXQ+AQcQ9jAaXUJhUVYo/NJtQWMPe0/7XMVZ70K1R0zOl36Lfrf/kDuCZ+jf+QAvBOPvA3FjKGaWffgQ8gCUXb0nMFmXdfa5ry3/S2L5rLUFf5wYj6PJ5c1nvl2/989rt33TsPcnDI5y4Quu68IqGoX7OucfvxV1ZyR22ryKoePfT4rrNH/Orvs2fcO/PAOipo2Rhfv+Z2rNn2LT/8eIPspGLW/o+1NZ81/2nfhZ0ffNsbPzhp6tMowmNhz9sqL29+d+9XASMUYy8dAZVlD2v0pyZ/CzZoo3fBmW9mdp2O96u/gMkoBbxS4bB7GzKZuAtvpgMBdxcig0gHGEMI5Q0uaPWHgYzMZtHNLCpyEhCfFxiEtYBcS0PzIei73Jtd6r7StefTA9snFbxIPjRdDjFuxxs9Ow12VINV5lvbkgONWbKb+gOXjuYnpOfXTshiDZAuG8n/OXh+AvbgyeOLwhLuDJ3d73d9up/h7mTjtzr418JEfBI66RtrvHK4/UxW8pE1dpAmoOzbrSw393Zv7bnpX3ete3duYqWzffub0OsywjTFzC5o7bPGmLkDH6UCYBZeFRFi79uavbBKRdQMC+qN0HdXg7of9WOGOn3mkubinQykq6/Aq7fIu6fUu6fcq6fSt6/Cu7/Mu7/QqPSwqOiSq6fOuOSvep/I9WCm4unzEU8e1I3A/PM93GSvztBfOnQ+a5xG6ElIVJ2ZifF+bHRgI4uJ8XLWajfnx7gMAUNO9T9GzbrlD7jVXMeDJhXYCavPFpMfMxirwV+Xzjd29C/4QGzaX8OJRUQPlxyUAWHiigAkS0mEeJuU6ZwBLMnfSfOS370Rru9SHQG1i16lZz15nbI206sxx0HQYchw32Jr1DBSIqAGnUO4/o0SMgeQSgj+iYRoBp1H0O2agj5HpKYSDlw1ijwdVocDUNoY0GV6MBaRr6LY0G12EDdMgAHQYdhwHsCEA06SgFQCtAUq5D5QDaqKcPGphDemfjAKruZ44OMseAsfabnRcelo6bMu32IMQhpp2hxHiE/dEi07H5n44Ev94re6mNtOtymEfrT6354kzeTGo6xWULxi1S3BwEw+EOPIpAFpAWX9zoSUBsO+TpsrMImxdunovaf3E4WYgr+OOHsOt3fZQdv9Qf+vrpi0AGDSWmOYjN10iGPxibf/SG6NBJweEzkq4rvrqRYNwRQ0My0swmIXfSxaJxIYOLKbsPYROgVg/S5kFZPCmrF2HxIG18xhXBoKsYdBmDx8BI3KOR8NNXJR8nYl32+SgWQGJ+jEtMWvlOyAd1hFFYOE36uxwBb94tbD3Oza38841HvhS1yAlL3k14D3+QvhkNg94HkBa+y+Zptwc44RjaGcsgYYzTj3LwXbAHbBd8MoWNji19+3q+yxpqNfuBzwS3h3yu32HZJ2RO2Hd82m/cvMTsiLQ7/Rl8Pu1c6IKDYVjmNMlws9hp83Y5A1xUxL1nvtVHf07ZPTOp5rv15T8WVn1//4GMdiyhTVIS9kbsbNLOISCuy+HlQNguhw8Bc0ib+2+BWZSVS1v5tM2btAkxO4+A+ORUIDWWYhrI666IPpAaq9maevdoEaxTkf0aZvAA8n4LalxGjsnQN0HGD2lm+GBl2XzxL1+GctwXcVlxXrP1LfXMyCnHgxbHwImPV5Smvp3jDRveVifZtAXMrSPIYJfuxKFXt/vIj4/OtG7JzPiltt6n90RSb19pU7uqqONCVu/A5o6Lh45tnRhbQ1r8MCsbsXFIq5AxeTNGPv3bXldcysolIT5p5xN2XxT2QR3C/0fh5Af1hfzCZr+SbnFht6ikR1TWJaro8q3s9qvp9KnqEhYf8ynpkmxvl+5r8z+slHSWsvuXzpkInPcxYN7T0JljC90/BXtMB3jZg/iIH5sSsxipF+XPwmReiMyD9POiJTxSJnAFupnCfjSudfu03xu+F05NLqSMEsoowi1CDA4i9eEv1vzZJJ2B+QlRmTfhz2L83SkZm5axGZkb5T/P6e/hDOHZQ73sIW6OMJ5R5vNsWeJdRdf5a8+OPrYpBqhGHXUEwBQAqR6kNIOUEqAUAKnQUXId1aSj5AApB3A5iClAXAHQch0j19FNINGkJ5pAvAnAmwC8CSQUelJhIOV6ognAGkG0EcTkACnXUXIdpdDhCh2iBF1KEFGCaKMeaTQ45aBDNUgqAfqI3t745FPz08n2hw8v6/eNQUkIHIBauLQrzAlETFTOG1393UjiL5cW//jqSAx9J7cv9evW9D8SkyudTili86Rt3pgjAEbFDpRL2Lm0iU+b2bjD0+HgEPYgBosliWg7Emu3J6POLILZQBLpDJ1EUKEOI5c0CwgL12XzIBEugwUyzgUUGUUxixlsPm0R0hALt3rhDhGOBpPOhYRlMWOPZ7BIzO6DWVmU1YuyziVss3HYAzXzSLOEsPJxmxtm4eNYAMMEEw4BbuLgkBi3iUmIR0AcBBKSNm8K8qBsszGrO+7ycbnCp42hCBoEW4UYJKSdPqTLj3JJSYeQsHthsCdmZ6EuT9Tlhlo8aKMIsbIQxIfBFzFELA0vYpAQhgqiiCgcXUBhgQzmT1mEJMRinFLC5k/YfQgnh4C5uI1LOT1IpxvlYFMwh4L5pFlI2EUEFWxnYj854j9CUdPwUhu+0kFEE5CYNrEpqydl9yRhNu70djo5mN2TtvAomzdu5+J2T9zuhdu5OPx5jyQeYeORMI+2CRjL/MkHi7srfqlO+qFunex+Tw0ydJwZ7KWutk52b3YMrMKnAkiIj5mkDJZ6tS8ygvc/Y4QzYn3nxnnNyhR7TlzXoCNtzgE5c7/VdKjoVVLw+0jO06C5gwvdxyoS6Xvdh3MS9hYmmZ5fvdVSHcX5U1TAd7X7c3Yd68zp7M88acw8MV3Ucafz+NbXt2XMOxE95Y1YeCjEJSAWafGirJzPwkkL5zfhsA8KixCH0GH9b9bSaYaGybfqi7mFLeKSbmlJt6y8S1LRzSvr5JZ3BVR3BtR0SMq7pWXd4pqjPrUtogNqSXc5Xx/jZpJ6mv05U8E8q0xgk4ksQUJI5oXIPHEZC5eyaAkL93PD/ecQ0nmUhM1IeZTMyxnwi1k2YyzgqydL/tf7+pn4k1DaLHNYeA67L2OMMh3w+iD7yukncMh80SAOJZuNB8wjAr0Q2Rx7yEyr7CejdK45gOMIYTvCWOPBXP3KlXfkJ87dfNWis8tBWjnAKAcphQ5X6gi1jlYAjAqk1SClAiklQCgAvAlEmkBEDmBykJIDlPxz6wZoBUDJQVoBMk0AJQcoJcgoAUYJ0AqAVAKUEqCVAK0EKIWOUOhQJYipQFwJ4goQV4CoEkRVAKEA8MMA3DhsUxpc7XpjJ3D34pODRtMGwhbK2MNG22bd8//dVNAcczD3meyXZ6sFV5NmaBL/+cUVfwaOcUE8FzQXt3k6rTynU+hycnE7h4T4pE2IwQLMsUDXv7hRGVt9aEVu3bLcHWuyty/P2xNR17jg4sWlkHkN4YhBLVLCKmAsHMbqybh8GMyPQaUoJCVNItrIJ6xCzBnqMCe9HEi7fnxZn2p+n3z+3VPhjk9xhCvEBXEIO5dx+DAuGYMGMVgAg3q7nO6I052A2bjVnbR5UBY+DfFwM5eY9qaMQtrKoi1uDORB27wYxJ9BpDQayNARDBlIY0G4wxezcxEbx2X3QmxszMYnYR4OsxC7l9PJRu08zCx12kLfTa48fS2uvcvfDOeMw5kt3ewzvQLMspCCeITVC7dzCRufhLxJmIdC7hgsQCBf3MYh4TkU7EbAXMzOwSE2CQkJSIDbeSjMI10+JCp2Ov3trljIsRo2x+C2CAKWojYvws7CYD5mE9Awl7GySLsAd/rgdh8CFpJOLubwwO1euI1HQgIG4jOQiIGCH5z9sevA7x8dCx7uTHFe2Gdr3/2+tuDZpjX3Vni/PsxmJuYjVh7qCoI/pOUs+SLK/Q+x3m5xvp7R876uTgiyPT6ODLQ4B9T0zebnSVGffNzwwDlw2OyPQR4Dgbz3B7cw+p6PN5sm73Vcb6pa4vmzzGNGdJz/yYFzlX3nN3YN5PYO7ezsu96b+66XjQ+4MdO+mNkbN3EJE4uwcCmLgLJyaCubsvBIqzcJ8wi7CIV9EbuP0/L5fviH396T8I9r6RD1QX2xoKgloLRbWtkTUN0ZXNMZWtMdVtUTUtIdWNwtK+2WlHULq47yqztEtc2SlgpvMI5rlLCsErZNynVJeC5/nkvGRrznoOI5sN88l8yL9HEnpZ64jEXIOKSfkJHwiEAvZ5inI5DFSPmExPOV7MvnxTPoF+GEOcg2LaEmIiwt/NfB/4HIuKi/DxrEpWRz8AA3U4jXWLTbu5SfsX0h5nK/l4nzXi78bjzk+zchXro1KddVp07ef60agg7rcbWO1gwSCtApNziVBkyup5R6SqUnlSChAPDfAhJNIP5bAFyuI+Q6ogkkm/Tk50+5nlLoKQVAKgBSCRJKEFeCxF9DKkHqH0KrdJQSxBV6VKknlCCtBhitDm/VW9uHxjvABw/f1E06klzwIswQOFT8HRD9l+fR3+ni/3Jp9e/v7Jg53T+fccaRZhkFCUibJ2XzoG1sAuIREJ+wcXGYg8JcDPam0BXtPVGiqEWixO3eiUcE8Qe9FlfwllezV2zlRYVtLRQaJ5MRZ4DDLiGRVROm7NtDqVf6Vzx5ucrpWE3bgyizkLCGjj6LPNa4vKO6sqW0rrmqqrmyas/GFTUb5r17mkgzaTZH8sexdS+eZT7sX3b3ftjTJ/MR5zISC0Mt3jjkjVi5qJVDQx4MxMdMItTIo6C5pNmTtPqjU4ve6KJ1V2MeX4x/fCn+4eVw3a3wqbcxNBaDu6Sf7/FQZjZlYVEQDzdzSZiF22cTDq4Lj7rYHxebGyBYuSC1ITtfmRuRzKuqYcFwDOYSojAbg3mE1ZeyigjIi4DnEjAHhbxxG4eCPUkLm7TxCDsfs3FIO5+08Qgrm7R4EpAXBovtlsUEUs0wpxi6zzxVPzG+yQ4nE1gC4YrBoEjcGo5axYiDQzhFuMWPtPiREJ+we+B2NxxmE5CQtIhIM5+wcuyQJ2QSMZZU85mka0k+j5dHPFudMLp6+dT6xNHyQOhWJGZaQhOrL2oXLPjhd0vd/rTSl73UlxM+78valQGOqyr75QbLwybycfvbLavfiObZJDPMwTOfBsx9FBPwXlXC9GuYARVj6FHkxC785esYH7dg8R/PXdn6Yqpr/zllYdexes2BB8c3f+r1m778IzYhIGEf2siiTR6ElUdavCkrh4bYtFVIWX1JmEvavTGbBLWLXZYYEtcyzBhD0/9lpY18p7lYWNwaVNHjU9Ptv6M1rnDP6i07Eys1MeXHwrcd8ys9JqroFFa3+VR3SGraxKpa37vLeeOBHLO/u0062yGdaQr8cTT427GIGVMLZ40HzzQHuTmlni4xxxXMcwRxUJmAlAkxGdsl80D9WISUT/hx0UCPpwH/PtHoxUxF2ax+tDHSpOK8Cf1fRKA77e9N+AtIfw9EOm8s3B2uinxR6AZdjMaepo//ugBqCbcU+7+M9h3MzL3WcfX4o/fKYbhpmNSAtGqQUIAupcGlNhAKA60y0Co9+Rm5EiSUAK4ECfnnEg7icpBQAqQCIBUgJQfJJpBUGGiFnlaAn+s9+Tfbn79EpSdVekoJkkqQVoKUCqQ1ekqtx1UGTGUgVHpaBTAagGnRY20GW7thtPdJJ2gsg5wraUso8y7Edt/XckNkuy9BXoTRtiW0fQFhllJWb9LGomAPEvKgIB4BiQhIREBCysajLZ64hYMhsYbR4qiNmwSpLfw13dGbtBtrNGEZu3kpjbINjd7zQ7Vt4TSzcQzeJL+6ZfnBcv/y7eL80rDc5G37/d9PxDPOcMIS/uFJ7DlFVntV+amDB3r3Nx2rPXr+8OldWVm7Ni/oaEtetzksek1CYFy8MHKBNDo0dLGwaCt7ajSGcPohDoHDIULIQBJZyMDhDpu3nRAxVBCDLqTscYabi/bmh+7ZmLln49ad6zftyc6o3bCyPMP3WKM3bkwgIT/CyiYhNoPKGDSKQaMYKpB0spxmkQ1bYCKKLwwcKT3RmCSvLGzb0XNt7+vJWpRIscM8F+xGwALUJKAt3rSVQ9rcKdiLdkoYJIyCg0lbIOUMpxwRjGshavEmbDwSEtB2IeHkOmz+DmuOy973+vW1Fy/vVJand3dUOB3XRkb2vH5Ra56uc7kqrdBauy3WaQ0n4BASElOQgLRxcZiL23kELCRhEQELMZiDO9xIhEdbIuA7cfptkrfZMe+yVozlpL5KWzGUumDsSBQztgH+lLJx+R+LktyLEjiL3L6N9flxAffL/CVe0I095mu11gcN1EArc71lojzDsEwCLhUOrVtgVBUTtzXIXS3R32W/37V5ISfW8+sVPj+He/6P/aVcCi57N115WV9x/Myagb6Id73zJq9/S0zxKZuAMnlSVi8U4pFmwd+E05D4Pwm3/rfCSSf1vuXylpI235pj4u1ti7LKFmfmJm/cnJq5eUl5U1x19/zybp/KDkl1e2BVl39tl4+qwefSWl7/glnPlnz/Jvmnl0u/fZU27+Muf9e5FS511LOo74xBHi4pH5XxXQEsLIjlDPC0+M52SOZiEg9CzCb8eE4/Nyx45qfAP7zI/I4YCsGhQObdorHSmWMhfyQC51F+QlLmgwZ4Iv5zLNFsU3HYnTU/XEj7jzcnQwY7+I9Lvp/au2hg7fzz+dv6um+dMJjkw47DelwNMCqAVOoRtQHVGCiVnlbraY2BUv8jcpBQGkilnlToCYWeVOtplZ5W6SkFSMn1pFxPKkFSBVJKkFQBpBIk1HpSrSfVBuofQqr0lEpPqUFKA1JqPaoyIEo9pgRJJcioAEYDMlo90Qzau4EXV4a0H6fWY3AQCQtpp4R2+tF2MWOXoJAPDvuSVh4NcyjYk4Y9KBuLgvgE5ENAPqTNm7bxGIs7ZvZwuUInnMXrduRykhr4ibuXb0oas5y5+/piRF6Nz2qFOK48u3jpB0vbjq4KcWm9qE4RrT6x4OC5gPrz/Mz16aV8yJJBQmG0PRwdz3wDZHx6VWYZPXHukLp7R0d3rbI2Mz0tOYETkChaWBUUWxawbIsgpkIcU8Px4bQp3Rl6KQJJrY5VXTdidxwK6D3mA7syH75drekL6B8IoVxrwJvJe7IzGzcr5FtV8oL9jVsOKLc2H87fk7XE494ZMYPHuuAgDEl8NpR4rC3ycL1/S5Pg9cs4As/Sj6U0dCcX7N1U07n+GXH8xsfuberiteWL25rFuC2KJAMwPIJEYjBLNGWNZmwRzsmF758sMtwNcoyvhj4kX+vz1+6bc+c8n0YiCLuAggU4zHY5PW22+Zhr/9jYhZr6wvhVcatWJ24tLKjfu1PTcqS3V9navuPmHTnD6CjiJALXWKejnVYBaefgVgFuFeOQmID5pJ2N2bg4JCJgAWbjEpCY+RD5pknwNEsykRU/mhr9OmOxcV30UKJkumWZfWj1rXN+FFJ5szd2Cff/uqCJ2pnHqlknJJ62uAaOEIB6VLv5dWM+A/Ri95vJmyrmhpq5q8TuNEBXDtIDZ67sLY6e+9Uy0axlkp8Wcf7X5oRvnK/XYOYI2D7fZo10vJYhQyzqHYex+pAmAW3kkxZvBPIlLaL/LJzzN+GINZYktAzz4b8IpxknNd1yuaC4RVJ3bMG2fVGpmxbuOVDQcLAsLT2+rDax/ujisk7f0k6/8q6w8i7pji62vJHfk+d1N93NqVqE3U50nUuCWhPGD8tulH9rORdprA15L5tHivi02IsIZI0H/fxmxYypPLexlV+9DfqTNXAeGiBEZTxnoMfH8J/AtK/RxzJmKgLu836x5As4aCYVyMIlfNzPGw30QIJ/fhX8hWHdXGdn0tiRoKGDXvZri8f2cW5GfnFpefDF3Qf6Lg31jNib9Ha5gVSDjEpPqgy4xoBr9ZRaz3wWrtGTaj2pAgkFgP99IA9RagOlMVBqw1+bvJ5Q6AklSKj+OvBVIK76K3KNgfpb1HpCrSfUIKnSUUoAU4KISo+qDfhf8ZNqA6nV4x0AfEr3+M7I/klondMlc8FupNMLh7i41RuHvEkrj7JxSRuLhLwoG5uCuBTEJyBvwiYkYT5t4zBmLxziOZ1+DiJrb1seL6E8cE194GKe4Vn9c+vVsPxCQUqDNL5sY1nmsUcnQysOiyta1h3Kfw313J26Et/cG7znnG/yshOn4xl8GWYWMnDs++H45sO+p1vyzzTIzxzoPpS/+cT+7LaW7YL5ScIFm9OyS26CQHjKDs9FFT6RC89diGOI9ZQ9/sm7LStrCyWpmaX70h+/bl+zq9AvfWlqzrdOc9aoftuhgm2H8g9tW5E2eLbz4fG+vRv2aopV2xL9L5/gMsxyyLGus3tZYqJsZfyS+EUxMQuDk1e5PwC29YCNsuJq3/Xlq4sWjkI9+R37+JXtvnk7NxQEWa1Ft/sjFV2hbT1Lz/atOVjr/s6QevfkssaKsPzEH4ZvZz0+n3ukKLUyI6Kpzp1B4ki7kIA5uN3D7uBYbUkkeRJF3zcoDq9Zl7oxP+v0xb5TF05U11WcPX+6orry6vWboGGktaUJtt0aGcmdnlyFO6MxWzBmExN2PmHzoGwsGuIQZi5m93XZ+JiNzVh87Q+DXpRKxtdEw+mrqfINppSY5wuiByLnGxWxzOga4m3E+INFT84sYcyF5mflD48Xv70usAPAAAAgAElEQVQgJx8fYwY6nzRu2h/645ODOdaLTQ/r1oF71zOPVdDJ4k/N2Z/aNstX8hI9/5Ag/CZa8nUQ+1+WSH734mEMY47AJ4Wo2Zu2+DLTIsbsQ5m9KbM3YxYSFg4G82irNw1x/6Gl/9+F08z7/3IdTtMO6n3zpfwSbVBtR3TxvqUZOZGHDpXXVhZlJKdurUyq6Yks6haVdkvKuwNLu32ru9mHVMLOKvGl9ezHG35+UueFnlt2JfOLezlfjbUEoNeTpusDn4V8bfWdSYrnWfxmvs2chzxMoN8nEA9CxurnAjF/GQ2YafX3sPt7Gvz/8qTGk3mzynVTNrT2i0+ynykph5GySX8+KmZjwfNeB/3+Y67Hp+3e99Z8MVrJM6tl9isxzO11Aynet9KTbrb0ne6fah12qoYQtZ7QgLTKQKmGCI2BbNYzaj2jBunfhvBfkX8W/nka/5Ur+Xfkf/0J+Nvx/xBcrf/rSNfjaj2uBkm1jlHqKBWAqQ2oehhVGlyqIVQ9hKmHUJUBaR6CW4eMnfrBKy+U76yZiCuQsLNxG5ewCUmIT8MC2sb/HAr6LaSNT8I8EuZQdhYNsUmY43KySSr6wt2N0lX5/mvUkvisnJqyNdVNXikHJWsPBi1c3HmqZvflNkldJztnd8f1XQ5ae3+iLfPMKdHu60G5Oyt2BVLocgoKpkyJt3pWKiqztTUHTtSfbKlu6GlIs4/V3X9UIY5J4EWVhy7bkl25xy+6xHthWcTyJHXrqg/v1uHUxsvPSqL3Ngty92/pOLqp7YRs+6+hJQ25lWEEXPFmqPBw4bYjm48Urco4K997rknekLdr98bypooE50QWQ6ffurV61fLApbGLj/bsuHe/qyAvNyYielP+Ks39S4H13ZxtTZsaCo/ePiapbmc3vBIUt+XUrxobO3JYtWlz/a78mroDB+u25ojuXl5z+0SpsrS8ZHX89e6KEwd3qQra926saijzJmyxlN2bsnMxmOOAw13O3Qg6ANmMd+/fU7eoHg3cd2Iww5BDw/rsnI1799fvqKvbVb/35eu3T14A166rJz/1fhitQeBchy3cYWNRDi/awmfMPoxZiMDeqJ1PwGzcJqSml9jPxw3EuL1dFIxvWIuuX/spIvVN0IoXMSLrHhF0nPu2XaBvCuzXLtWWrs5LWFa8atXbk8cZ/U2y/+TQ4S2dq6SdK3wvr1/4rmHTw7L4c/HCX6Pm9Gd4faxb9LgsZrXnPyfK/tJ2OCE69F/7OkUMvAz/yEfNHhg8D4c8SIhLQnzaymcsXMrmQcAepIX/j9fhhI1DwEIclmIOyT8I/y//eLFRrzQX84vU4RWt0TvUifklK7blbcpNz83LyCo/kFHSs7j4eEB1t39lh7T8uLj8uGBPq7R5X/CZbJ/rS364E/H7N/t97Q9X22+smJCHjaz+fjDyn0wVvLF89uug7z/6/ziVz2FeJFPTEfR0OPMh2n4j/E3VnDep340mzRirFONXU0zdQWDGH1/O/x4NENI+PFLqiYZ6WYLmvJd9+b6EC59dem/z9y+L+KNrvO6G/WEw7eeRXL/Ly+YP7D507ddHx0C7Wu/SGvBmgNTqKKWeVBlIrZ5uARmVnlHrqX8Urv4H3n9D/rcSrtKTSpD8u3yQ/E/n6nG1HtcYiM9R6zE1SKgBWgXQapBWg4QKRFQGRD2EqocQlQFVgk613q4ZIppHnG26x2f79794nYPCKylnAG7nkFYeDflQVhFlFdGQiIZEtE1IQTwS5pEwl4S5JMSlLHwS4hJ2T4YIHHm7bvHG9bzkoz7rTnJXHuGulHuu2uefnNKoXDWJKUp/rRfX9nLyetdpenK61SE7GkTVF2UHnwZtPlRUF4LjCQwSxMDRr+6lXdRUdu9RnNx9vj5vW2OtH+MsGR0ti0hJ9FhcJ4jfwYpI9IlcF7Bw84KITX4yv9T0mS8my44O7ltQ1+WVrfEp7fbfB4rqR/1yD+5uXMagRWPPshtL8g9uapJvke/eULIjveBQ3v49G7dXp6/oOxSFmCrbVInLFkenJyePvu14976ntrQ0Ja5gxbKMquaeqL2/cgp6I7crkuQXudsfCfZ/EuW1ZdcmmSY6Wtv2FR05v0Nzqagm99rNdTRWfe/UVk1pXdWazfs3b2mp0mpLzu/P3VuziWufXMw4xbiVj0H+TmsyQ59/9uLRmXPn7t2/dffeFW1zk96gH3s/6bRjr16/QhD4yVOD0TQNORzHz5xua2/fvbPiwZ12HLtst+9wOdKclvkEFEBZfGmIhztYBOxBWFkui9BlCWHeLjfLQ3WL2R8Wx5oXrjIHJ5kWrDCuijCXBUPKQIsq6EGx9PBiWVXYptzYqpQVOf3XHurv3h69f415/pgZOIXeU35QZZ1dyT65xON6NP/2wp8/ZnBsW3zMlaFXsz1vHpIxyPYH10JunPOgzNHklDcO/YI6fkbgeSjEwS08yiygTd6UiU9auISJT1rYlJVFWwX/X4XTDGOnPmouFGxVBpa2ROxsXltclb12dWZOWs6BusoDTVuq1asrj8bt6ozc0RlUflxS0iPa2el3RBHQXS29tMa9P36O5fAC6sKqR1nfXAn5p8GILywHgpDbqybPLXm/I+Bl5KxnEV+NbffALofh/RHUSAzzejnzbCV6LcZxLM6hinm/2fNl5JfjQbPsMj4u9aakLEfQ7LchX40s+XYsR2BvjXHeWvHqePBkT+ytpJnj2X7ja0T9Aaz+zPy7rRfOPf7YCro0w4QGwNt1VIuOVOpJpYFsBulmgFaBtNpAaf8BuQokVCD5+bL8t+4NEmo98feu/rl+60mNgWzW/1bv1XpKY6C1Q6Rm6LNtXK1HVSCiAhElgCl1hBqg1CCtAkmNnlCBmBLAVAChAiitjtYCjBrE2kemu3TA0UstV24XmaYzaHwh5ZQSVhENiSiriLL6UFYRBQlIiIvbuDjEx63ehMWHtvhQFgFp4ZNwkBnOya7NZifKWWvPSNZpotYX5Nevu/RoE4JlT5Obt1+uFlb3+te/lm2/6lvWlKC6HK95LttjkG1qqJenY9gWaDLW8m4JM53LQC3XOve2VKpbt+8tWTdv6kWqHa5aXxzPidjAjdqUv2sr8PZy5/m+wCVbAxZtDgiefeVxmepeS0Bpr1/ZA2HNA9Yug9/ulwHpO5SaBIba9OlVhqo853D2/j3rS4/Wll9rP9Sze/eRrfXybfuyIkP6Wta0afISolPWri4tKshcvnT+6mV5a1bWxK7M2Krujtx9h7VtYFbeWfEugL9rVLJnXLb5WPaOVVM2RWvfjsIjZ9cW79Mey2eYMsqZOnQpW72tcG9G3Z71u7TlLfKiNnnJgYp13h+eLWCcQZRJhhojnNb1JHnl8eCtOw90azMy9+6rezRws7lVfaRR0d19/MzZk89fDPX2HrfbXQA4dOnKtba29hN9PY/7bzbKq3t6ap4MH5j8uAUyxTodfi4Hi7J40kZP3MhymVhOM4ewBDKvV7zeFaIPlsDiJEicDi3LxMpWW7ZLJ6p4n6pFL0vDz6dmyOPqtkTUlOQdHnhpSimvyymqvdx5EuxRAYc2PMj0vhU96/SimWfj3V/myuz5/s4Nnsac74373Rgghvq4kLJJUaMUnQjCp8SEyQMzeyLTItQoIcx8wsIlzULa7EObRaRJSFk5/3+FYzZqVHspv1gTWKGNyilPyMjIKNhUvS2jvGhD8bbMzI2ZyzPyY0r3xdd2RJZ1S8p6RDUdvnva/ZoOi7sLOTdTPEa3SgcTvnmdMnu0XGrvTnJ2x11K+efhQzzm0cZn2XOBhf8GRPyTLurfXibOfLfO6/X6eW+yZr5e/e37pT9+CPl+XPYNEuRJSUSkWGSXsEwBs1+Hf/V60zzkZJJRsWhg2Rev8meRd5Mnz0QBR8SO7pWGNZ7340PA/dqrvw6d1Du1IKEdoppBqnWQbNERKj2h0pNagG75PFr19GftWoBU6wmVHlOBmAokVHpSricUIKkFSA1INOuJZj2h1ePNekID4ioAVYGYVk9qQEqtx9UGRK1HNHpcq6c0IKUCMCWAqEBcCeAqEFMCpBqk1ACt0VEaHaUGKBVIqgBSpaNVg4xygFIBLqXBqh6BuobNrVevabq33LibMGlOxrFYEvIjLL6kWUibBbTp8wsAeYRZiJt9cJOQgrikmUUZeZhR6oDX1TZt5C+vEaS1+6zKOnOjFMe2Ec7FOOSHoKlHH+6SVDcLt98OKq7V3ml67Lydd7YvoKovZEO1sq3ydHd6+97lR7ZGHd0ebbiy41dV/dHtHc1Vu3bledneppL2gqraOMn8dO+gjWW1xSNvz+bvLBDEbPEITk5cw33xqaH+V7lv8eXwne+8Ky6yynvD99wLSsvrPpbIuNa/H0pVFm9Q5NcXLou92p7PkNdf3Wk5tLlMWXikaM0qbVN8R+fWZfGpScsL1qataNbsqqmoWxqbtTxjXfXZcwE7z/Grnwt2jPhW3Zmbdzpgt85vS3Nm5dKP1qa2c/Wlhy5uLFVvLk24fivOBRWMD+xUF2xr3tp6tLy3Zm1pXVZl247GrSv8gBuRjHMJZQlwmRbC1iyKumRzjpkgpwPFP376UL2jou/0SYWqed/+Q5XVZSrtIcDwaPzTmF5nYCiawB3Xb56rrC27dutWd3dPeel6yHrCNLVxbFzqsvvQk0Lmky8xJcJMXphljh1yd0zLmGcrJmtD3vgFTIpXmZeuw0rWUAfnk/Uh5K7ojyUrjsal18VUb46o2rdN+34cPf3o6fn7z892X925esWVtUH23EB0g+xeAjdv7r80R817kx9i3yo15X7/cssf3qhmE8+DSBMPN3phUzxsikUaf6GNLHLKlzRKCDMHt7pjFg5p9qZMPpTFm4I4FMSmIAFl9SVtHPLvwmOI/0a4y0G9PXq+vLpxRU5JQkZGfF15YUVucV5y2cZVxZvTt9Vsq8lK25yxfkW1IqGqy7+sR1TWJdnR4b+nxV9+QHQ2n3190c/D892m1kttmqVju8W3lv3ry3oxejMNLP8JLJ5pPRppUgS+KfQcjfzeLJtl8Z9rCZxtDJhh8Z/p8puL+LtZQ9jGYI93Ad+Pxs19k8KdLAlwHo9HB1LHjogMkf/2LOSP+qVfWw5GkKcyHqa7n43iPN5Re/X4rfOPjV2DiEZHa0BGq2e0ANkMkBoA0+rwFoBsBalmHa0G6GaAbh+g2wYpDYgr9YgCRNWDuBqg5AZKbqCadUwrSLbpsaN6/ChIduiZVoDU6HAVgKtAQgPSGr1LM2TUGMwaPaYFGZWOVAKoEkQaB6imx6QGwJsAogkkVADaoiObBxkVQCkMiFKPqAcITT+lHMDkOlgB2pUGXD1I9gBE78O3qlNdB4+WnL6cNvpqFWpNZmzRjNGfmeQxUzx6iktNc0iTF27yIC1e5CSHnuCTE2IcSjt6aqt0eZF0dQtn4eLOU4tIIt5p84ZsPASJNrytTNmZH7OjLH9/+CfTprfWknzF2tji/JW5ix/erz2l3KQsrmor6dJu1bQW13duP9Bco9m1JfH26XDaEk9b1jccTBWFb/BdvCs0oSBg8TIPWSQ7fGlCZjBgWGt0VW5pLvAuPu+7tXtpZV3thdsR23vFaSt6TsYwzvWjj1Y3bk5XZDdtX7WlY8eW6611qtKCg3nbd28oqFzn/3ok/+G9rDXL+fHzeWc60yi4tbYwPDLAq6x8dUv/RVFdO2vncODOV355yuSm0/PrL4i3KBLLVoyZ5d2nKrbu7KpouLy16khmdlJ5+cJjzVnNtZWqQo2iQLF9Q8apQ42tlXsLEiLONEUwSJILYllM/g64miQGaQahGMbutKMYQpKEy4m4nMin8U+3bt14/vwJwzBPngzfvXV/WA9cvXbyyfOBCdPU3Udgfm7ZnetXTROXr5wNH38lJa18yuRBTvOxSW9smo+ZuYiJg0xx6Cl/5m38tHLRy1i/UUn49OIVruwkemsCmbdibNPGztjcmojyvEXVB0taGYRBGAZnGMIMXS7d8DRLhG30ILKE5qJo1SK3fK9/Pxjw/UCG7/v1nq+zvvx4eAYxJCWnfQiTB2n2wI2e2LQXYeQQRh5u5JFmPmXm4yYBbhQRJl/SIiQgNmZjYRCPsIooG5uyCUlYTDglTigawzX/571WXZSx7UxdeUNqanZ8fsH6xsN169NWlm7bsnt32cb1SbXlNdvyytI3rKpWryrrDC7qEZcck1Z3i+t7RPubhW17/fo3zX8WJn0TyH0d/sPgon+faAgnr2Trt3lcWPI7+FwM2BVyrWoWc3u9OUcyJZnlCmTZgtyM82dPLJn7Pmrmh4Xfvwr/9m3avImDgZbupW+rA54lzgOXfgNs+oG8mjy+Uzyy6Iux0B/Hw2c/jfK4HC18uL3oUveZ3gfv2wwu1SCiAWgNQGt0pBYgmkFcC2BaHa7VEc0ApQUopcGl1jtadGiLjlADlBKk1YN0az/d9ohsGyRa9LhWj2gNLu0woh7B1MOkcohSGij1EKkx4ErApdTj6iG8ecjVMoxoRvCmYbxhyNEwDDUNO+SDLk2/Q9NvU4FEE4gqdI6WQbxlgFHqSIXepQSd6n5c+5jW9pMqHaoEXUoQUwNki448+tjWC4wf7wdVpzr2NBapmjNu3kx783wVYlnG2BczjjDaKqUtAtLMxs3uhJFNT/HpKSHtiHs0uCEqOXRx2ob4lKDeY/60M5qwCUkbi7II7Jbopx9SX0zl2KDV2OR8eGrps7HsO4YcnT7ZNbXB+jLr9vF1PQfKO2r3d9TUddcXnpBn6W4n4lAMOu1D2FcfaUnwCAvxWpApDFu9IHpRTkls6+nEsalUzJ5oMWZpz2alHyxds2vlOX1VX//++MLMiNWSK+fDGEfqixvJh3PWNWYpD21o2r2+ojotv37TloNFm44fXP3+URJtS7KMxT6+Hv7sYYJ9PME5sWTwRtDpjuDnT0qOPe7yLW8W1usEhcdW7qzQ9N+cX94duO3Ego1Ln4/vuH4na5+yZL+qsqXzYLO2rmTr/GOa1T0N+Y1bi7anJR3dkzA+oJEXr9yfF9y+ex4JLXJCfKs5gcRODoM3BgHD9dt32jvapk1Tn+cXjqMUjTMMjaJOCLIcOXJY3qhq1qj37Kk+fuIowzDjk9PTRovV9OnRLfntK0nQpzjKKiEsnvgUm5zyxif52BSfNAqwCTdi0pOe9GMmYpwX4j5mL3oXEj0tS7YHp0L+q6eCsofCq06F15eG7ijJUZosKE67cMZBWj9eL095lS1w5P1sz55h2yyYKgj9dfGPpyJ+GEoXjmWJ3m2a9X7nt6ReShv9cEjotLAdZi/7tAdq8iLNHHKaQ01zGSOfMnNwqxdmY5NWAWHlYDYWBgkIqy8NcynIm7BJcIfUZYvFif+zcBKlPradLy+Xr9hYvWxN9tLi6o1FFRvyi1J2NWYWVSWtWbNsU976ygMbq9uiC7tEBb3eRcd9y7rF27skuzr8dytDrh3JelG0TR8eOS4TTUa52UtDX2V4PYj8j+GCeciF+E8nQz+cXgifiBtZNnM6aK4zyH08+DvjNm/sVLLxeDTUHTO09qenubOYBymGBo/nFdxPG/1ehc56GfLVm41uzJn0ia2SiVD3KT+RPjxssLT81rFzZx+8bzeg8kFUAxDNANkMkFqA0AJYM4hpQawZILQAqQFJDUirDVizwdUKoi0ArtJTCgOjBen2QaKj39k+6GwDXK16V7MB0wyTymFaPsLIRxjFEKPWMy06qlmHqfS4ZphpHaKPDlEtQ7h8yKF46mp+gXaO2E8arCcHp46DlmadU23ANHpXC4C2DFJqgFTqEZUe0QwQLf10ywDTrKM1IKECcAWAaQ2kehDRDjpadXAPiPYO2FouD+5vV+44tGm/fHlXb9z9+yvHRtfgUCrjWM44FtJwGG0JZsw+uFlk/rRgcHDp0JOcjx8yMWMEZZTQJilj5FFmEQL5u9Bgp8uPtEqZcSn5QUJMBxLWCMYcSX4IYSYjCXOy+cOGN0ObRgeyjM8z0cnVBBSGGT2pSRYDxV88H76phLWradnpM3lPgQK7uYBAEzGLDzIpsk8GmawJY3DGGJRiRde+HE9+9CQVBBOgt7HMVCLwa8ze/IUNhZmHKjKb968/3ZLTfzl7bGQjYUxi4EDCyMNNPjQUykDh5JQIm+IzcCjjiKGcaRfvF0cW54duPyDeGN99L6//vSqprHDJ1pq4HKH+2UoYWjFlWWqE46fMKe/frvs4mmn7mPPgVMxV7aqzR6I+AMn4dOrowMLxoaXQ+wUo5GOZltgtBQ7T7QtnTmwpztZ2NLV3tB/r7X377p0OBFrbm0+ePv70mYFhmKdPh7ds3tLR0fPo8aMDDbvb21tevnzOMMyU8aNG3fD6+SWKuPhiONExHYJb+YTRizZyqWk+NeVNT4poI4c2uROTXsiUiPmUjHWlfYhYbBWvg8W5Tr88TJJr99/6PLxSEVJWsHzH26cfGZJkaGb00UhDbNxA2gKoSGrf/AuW8wuS7QVv5k3kcya2SqxFIS/WzhnO+tN44w/2G3z4sTf5MQgx+qImAWJkY9Ms2sinpwTMtDdt5hKQOw57kFYBYeXiEJuAhCQkpmE+CXnjkBh3+Lls8fjnlv5fhONO6nXzpeyyluDqtrjC/fG55QnbyjO2lGRuq1pRvjO5rGZ9dlFStWJ1eXtI8TFBwTFBYbdvabesqjOk5uiCipbFqnPbb58/+XD7wfuL454GCycC504E/AivExE9KYZqL0O9BzOw6c0Wz7eh3yNBXmig27vgv9gagqZ7I69v+4K6suJDtsftRf9q7onA9InP5L6D6R7vFnraQj3eLPjpYybvQ7p4MEw0ELdiaMfh+8evX3ow1gUgKh2pAfBmAG0FiXYD1W6g2vRki55o0RMtelKjJzQgodXTbUP0UT3RoUfb9Kh6iFQM0yoD3gI6Owyuzidkix5pB5E2kGzV0y1DVMsw1mxAtCDWCtBHAapdh2lBrGWEbB5C2oddRw2O48NwHzAuP3Wt9+K19s6O6j37W28M9QwjWj2m0bva9Eg7SGr1lGYI1wxhLSDZCuKtANkKfF4IoLV6SgMSGgOpGCSbBmjFIKMepLsMdN8QcVJnabs6dLDrVG3j7roDOXsbklq1yy+die6/Hf/2SYrpQxI0HkNalzNIBoNkMq5Exr6QsYUx9vmMQ0Y5gxFXOI6G0C4fGhYxkD9jlTJmAWPxYUwSZtqfnvRDpiQoJEVsPqTDl4HFxJQAnRIQ0xx6wp3+KEbHo1FLKuVMYRwJDLQAtUgxC4/+5EFOeSHTbohpHglxSEiMQGLEKXbZfRlnMPW/+XrL4Diudd+76ta997zvOXvv5IQZnJjFPCSWLMuMMjMzW5Zk2Tt2nMQMsR1bMEySbEmWzDKjZEszTTNi5mHu7rW61/tBSfa59+z9Vv2r65mq6e5Pv4fWs3pZBcygyN05uds4v5dcNtC0wDuwhHctRZ4pyJPMOMJ97lF+10S/LZy2RABLBDMczloimOEwZijSPyTp7lnwiNxche1+Sq20u7OGrVlvzetfUDsaO2c5LQmsPY62hfrsQW5bMO0V0a542h7P2dKRfRpyT+eckoBtAvLFIXciYxf5rXH2/qmIucq4ieHB/nrjy8NH9127Xto/MFBReevEyXMGglJolOcunrbaB3Va1YOamq6e3tPnzmzdtvnKb1ce3L9X3/CqvFLb0PDqRoXSbK522K62mKf6HImMPRzaJvC2IGSJ4odFyBbNO0JYSzAzHIfaFwycnNaeMjUg2uoW7PaId9Ixm0DMRkfqzteTc04nbiXKnyOE2o19f190+CfBsqqE6c0LUj1bkpltAve2oOEtY/q2jBveF2Fe8z21/NuWlaN6Nn7fu/u75r2fDignAlMy15fI9IWz1lDWGsZbo5EljrfEjJxtzNkjgSOUdYVAZzTvEPCucOiMBk4h6xUHXPNYUPzPCOeRlxssurt9X3H4IY34qGLqqeJ1P/y0a/eu3bv3bvjlzJYLRbvX7c3cc3raYdXkXLU4T5d4UJuQrxX9XSc+rE3aL595/Nmlcgq/U/Xq6QXps9UryWRRf0LYwIzw9rljX055z3lxpvXKTGLqJ+6UCTAhwpYwrmHyB/6SecSxoMcb/529P71x7Sgi6YO2jaO5mqyGS2Ed51Ppg9MsaeNciUEdgvF1qcLnm7bUFunv3Xp9q35Qa/AVG/gCjC8kAkW4R2oIyI2sAgMKDMgwIMOgFAdSAhRhbDEGpQQnw1gl5ldggSIjV4wjBQauUX5dw9Clhy0awqMiGbmRkzVwSoxW4g4FNiw3OmQYI8UY6e/Jue+qyVdAekpJ72Oit6y0OGdL0sUfMqlHJ44cXndKXVHZxMowthin5ZhPiQEZhooJKCVYOc7KSZ+M8EsNQFqPZA1IYUQyDBQZ6EIDKGjgrzRwVw2wsAHKGnjZG15jRGUkKifR9bcO9YOmq6WPz1xV/nzm9I8n8o4d33z85NIL5+fLC+dfU8+/Wzm/5vaMp4/nN9QtMb2dRzXMayKWdOKLuupntRnn4NgComFJY93CNnJhX/uCgY7Z7v4szr4MuRegwHQUSOJdccgpYm0ixhHJ2cfzljDOmsTZU4E9irWP4dzjaNcE4ApBQyHAFuSzT2CGJ6K+iWgoDNrDWXcQcExAlgjWPiHgGMW7wpBdjOwCZAlHQxG8JYq1j2Nc4wL+ELcv2OeJYFyxvCuOc0TQjmC/PZhxRgJbNGuJ87mEvkAa7ZvKuzM5e1zAFUb7RcCfiLyxvD0GWuJ4SzRvCwPOIMY5gXYEM45QzhXMucdDzwTaEQSdodAeztrCaVskbRcHHHOcQ3v6Oy56nC+cDqyt7TkHBlzO3sGBfq83cKPq3qEjP1rs1sKigt27dlIkWfO4prbh9Y8/HjXUYyRBNjeTRqyusEhaXCB99uS23fK4p+Pvna3TGXcqcAZzzngdZMQAACAASURBVHGcPYyzCYA9knUEM64wnzsWNs83707tSljIxO1hYvYHYvbRMdmB6N1e0c6h1AP3RVtr91/pr236Ycm+n+LXPEjb1Zi4tlU0tV4Q1zQvuWluNDUjuHNxxMD6kN7N37eu+a5+5re1qaOG14g9O6ObdnzYeu4LWJ+IesSMJdxrnei3hUJrND8cg4Zj0HAMb4seOZkQOKM4exzvCudcMaxLRHvEPvc85p/HcA55OHvRnb17iyPytNE/aFJyT89cuTZrw8r965fv2J+zYVvenDUHMvIL5+Ur0w6qJfnq+EMa4SFt+CF96CGd4KBizpmHV0oa2yqMluqH+DN9xav8w6/mZRmT4nsk4Y7UMMecyO5ZYwbSvqETx/sl4zszv+85lwYNm18dH2e6Gka/zSJXfDUU/013yqfDxyVezaze/dH9cyd0pUxsTYhrzFpmPHTiRcndqufm64RVTbhlGCszIhkGpYRXSrqkRlqGsXIc/CEox4EUZ6QEKyXYAoKXUbyW9FWYAhUkW0X4bhu6rt+7fb7wePaPO8tqX2rNvuIGTtaAZAYgx30ywikjA8UEf4XgCii2mIAFBHvVzBVTsNJou3TpdNXVpa9V8e33Z7c+3Hp434zrT16Uk95iA1tMAinuU2CMHENSnJcSQE7QctItJd1SnJEZeYURqTCkxFiFMSA3+mXGgMzASg28zMDLME5qhIUja3U4V4zxagKVmND1JlRpYq8b7aVv+5TPm67cfHNJ/+B04bXjv8nzz1/IO3vi8IkfDx/Jzf373pwf9xz6YecPeTsOHtq3+8jBXYf/np13KOfI/vwTO/KPrz5+csXlM8uLzy68Jl/4rGZpI7Hc2r+KdS1AzGTojWPdcbRb5HdGsJ6JrGMs5wjhbOHQEs7ZoxhXhNcdFbBF8YOhyDKRdYb4XeHQEQKsY1hnEOuOYJzhjD2ScYxD3lDkjkfOqcibxvtF0COB1lQ0NAn1pqO2dNCW7OsRMQ6B3xHOOMNYR7DXHexzTuQtIWgoGlij/e6QgHscZw1C1mjoEDFOAW+P4J1joHsscIYBRwx0hvOeidA9gXZOZFyh0BEG7SHAMQG4QlhXtN8lHu4XtbUkNDfObm/ZbB8+67SVeF3PaU8rS/tsNneAZvoHBgsKC6TFRVd+u3zjZoXb5/D53DpNSX19w8tXzwaGem/evKfXlOvUMkNtud9V1WJa4RicBFyR0D0OuiayzgjaNYF2jWHcQdAr4urmNK5IHBQvYQWbmdg19phlA8JV3XGrhgQrhyWbepIPEKnZNZl7q5I2kxn7h5L3uhO2uxNWtyVN7162qCljslEQj0lieudH+HeFDm0b+2DyR6XCTysTPu3YGjK0f1zjrg97rozmGydBa7LPGumzhXCOMN4SjoYjkSWKt0WPfE0ZuiJ55wjh0cAtpL0in3vuvyCc53zcQNGdfXuKBQc0sYc0CYcLZm89sGTN2s0bNmxYt33ejqPzDxetOKSalqsVHtRGHdLEHNZEHdaFH9JHHtbFHy6afuneJV1jR1GDs8TgrqrrvnP7zWtFtSHvxNuFy0yTJ7eJYwdEIX5JMCua4BSO7l0ahu5v7lek284LPbJU8GyVK3/SkGisIym4acrYuvTv3iSMfZMperFh2cufjj+Wl9+9j1XUD2hJlwJ3yUmfjAQKI9LUcyqjX4Z7pRgjxVk5AeQElONQjrNynJXhARkZkBEBlQleM7vK6urPqa/IrhcUq46dOT73ljrL9Hjj66oVSvXeO83t5SStqOMVGCrC2UISFBKoAENSAikoWksGdBRTYvbda7X9Jr+sOb+4uSKTVH3vq8sqzBm/Y7VIfbO6kvLJCHSVBMWkX0myChzJcSQngJKgFQQtJxk5AeQkUFCcgoByDMgxVmGklVhAjtFSHMhxXoEhGcYX4/AqQV+h6CtUoIhiiijmqslfRHpVpF9J+pXNUN2KdI2oqhmVm1CpCZY3w0rCV2lwX8d9WpLWEIFSY6DUQOsNbKmBLa9nyuvZkoaAus6uftKrv9Woufb6sqz8+G+XD589eOTUpoLfFt2rmkPgc+2OBQDOBLSEdYcz1khkEyJLBO+YwLqDWFeUzyH02AXQGsLbv2G9o/yeYOiM5tzBvC+OdQkZRxSwS+h+gYuKdLxOcNxKH9aLeorHd174ru2X7xrzPzfv/ZjY/dnDrR+rt/3NZkrn/ckB13jGPdbnCWLdIcg2nhsezzjD/P5w2h3MWUOQLZL1hPi9E1jXBNbzHeMZCxxR0Cbm7bG8I5J3RgOXgHHGsK7Q3w8wd4WyzkjaGQm8EYwnhPVF0y6xYzC9q3kuVb/R8PpkI3XfauljWbb2zZvqm9UqtfL48Z/LK655fY779++cOHGyWC69VVP16HlN9c2bV3+73Eg89bleWQcKG15l9LTEAk804x7LuCewrnDWORE6x0FXGO9JZJ/OJJcl9aYstyau6ps0075nBSPLHf51W3P2Ymz5sreZG/DEtab4Fe1JK3rjl/fHrXLG7xiWrO6bPp87vKN/0aymKVPfpifiU8LcG8MC+8K6toVVTf+yMOEvZdP+1rE3omtfJH44zHp7bqBpmattir9Hwg1FckPB0BrC2cM5eyTnDIWu4N8Jd4dx7mjgETI+sc8zh/kXnTZvgOsqvp27uyh5n0acrY07rEo9Wrww/+yyo5fm/yyb94NyTp4yc79GcKA0MlcXk6+RHFYL/66LPagXHNQn5cqnnHt4Tt3UJjf6VW+ACocaki2vG35w1/CktPLFxcLXB47ULVlBZmaa0xKJ5FhitqBt3+THGZ+8TvzocfqHbb9MbtqSXJcQZMpMqJ+egS9d3bj372/PXnlUfu/us9ZrBqvG7FeQrBJjlHiggPL+ZmJkGNI0ICkOr1BMMQFkJCcnOSXJK0lOjrNynFZTjAzz6JvoKlP3Bd2F3GNTzpwXvHq28MXdJNOjOL5lKotPG3w087cjMT+c2qC8dafG7Fcb/DLSX0T55CZYQqEK0lVpbC191aC8X6O8qf71ytaasqXOugWW26GBx8KGwtDHv02WnVt3UaOsbqaLcP4KBYvNfiXJKnGkwJGCAEqCVWJIRSAlCWVUQGbySymmmIDFOJIaeZmRk2KgkGCKcSgz8jIjL8NgMcEWkUwBzhThUE7xUjNQEqzOAHQ4X2xirjYFrpr8MoJRYazaBIpJWEzQcsKuJDxFGFdMIDkJVLhPhfnkmEeKBVRGVEyAq01McROrpWAZiSoaUZkZXiN9ZXWDmtvYZaXu58s55wtXVN6c394yH/pn8IGkgDuG9kb4vOMD3rG8I5KxCdzOWNYRydvGAed4zpeErHN8XRnOASHtDke2SN/zyNpdf6tf9BfTzHea0t5tTXi3Q/xJu+jrjvhve+K/7Yn/ojXti9rp315J/h9d91ORJw14JwScwdAlRs4kZBMgZwzyxHPudOTNRE4JtIVB9wTWNy7gnRjwhDLuEOgM4R1hyBGJHCG8czxwB9HuKNYZApzjoTMEusOAK4x1hgBnEHQG8c5QaA/hPKGsL9Ztmet1nhnqq+5srx8eHhwcHna4HJevXKq6cQMh1NRoLij47fnLF0eP//jT2aMG0xsWehByOqzP37zIeXQrsYmIop0C4Alm3eNZVzhwxkFHNG+LQPY43pMAXs0g5kussev9UbsHExdbc5f6Hu3iGg+gnuO994/9sijVeGb/8OU9HYdmN++c2rlkXm/ioq74BfT2rd78xU0bon0X1hm3Tbk3dXT7knFwR4Rvd0TPbsHtWV+p4t+pyPjMsDXJ/NPSoet5gbfHnG820qY5fG8yPxRN20L99lBgC4f2IOAKAs5w3hHDu0M5TxT0Clm/yO+d/a8IZ/2ws/jW/v2FyTma+GytMFcrylcnHFan5KvjD6pFB7WSXL04WxeTrY3K1QnytfH5WnG+VnBQJ8jTS/YpMs48uKA1daqMPqWRLTaCYgwojHQZ7r5WP1BV23bzrrFG//JZ4a27pwpqfjn5/PChmo0bDVt2EJu2vdq6/m72uocHt7/65cjz8xeeSNWPrz+suWe8/bqzCnOVGPwyki6kaLWZU+BcEcYVEnwRzmmMQG8EMgIUmICMAHIcqQioIWgNHpATbDEJ5ASsMAcqat+ePLf5Uc2GJjwLOBcj92xkT0EOMeiM5s1prmeTbU+y7v2WnrdNdFlxpYqy6EzuilZrhQFXlesqyy5fPbn63NH0CvWiB9WLK1SR9uY5DJGKauP9DxO6bk69U7zg6C/bK4lOHe4uNgQUFC/HGQXOKnAoJ6CUAFKMlWOcAoeK3zN2RkqyUhxIMU5q5KVGXopzxQQnxaEM42RGKMNGchBOhvMyI1LgvByHKpxTGzgNxisJIKUYKRlQEoyKYFQkKyP5YhzKCVqBM1IDJ23gpEagMNIKjJFhbDEGZBgswuirpK/Q5JeSjBRnpRgrxVkZxqpxTkPxOjMsw92lrzqvlledLM4rura0zrzY4V3ABFJoTzjtmcg7QjhHRMAZCeyx/IAItafZbkS3/BxUkPWX68c/5uxJyB7vuS8kpv7NJvyalnzvEX/DJI7zCSbaJeMH4r8KxIxHscG+hKCOzLAyyb91lQuQbzJtD2Vd0Z4mcaN8tPnsl80Xv2q9NKr1UmjtrxM76iSATqLt3/PO7/ye7xjXRNYSBm2hvCeU9wg5dzjr/T7gGeNxxtDeOC4gQkwaT8cHPEEB/3ivJ4j1CThvPPIJWVcQ7ZsYsIsCA8uRXwoR4fL12+0WhmNHBkEGOqxPa557PO4Xrx6fuvDzvce3LK5ehAaaG4vKS9Kw12LvUBLvlnDuaNYVxLiDgSeKdcUxzmjoCOMdkdA5ibk/r3VGsjtygy96Z3fKQmJR0rMVY56s+QbfE20+sfrVuc19N7exDXt5cg9qyucf5JIrJvcumBfYuX5wx6zXq8aA2vW8aUOPMvXF2vdb13zq3hXm3SNw7xK9WvT9r6L/91Tyx2+Pr+JeFflenvHWH4DNK/i+NM4SzVjCGFsktIVBewh0hgJXBHRGc64IzhUHPULGHxfw/tFp+2+7R5EXdhbf2pVdGJ+nluxXiQ5oRLkawQF1TLZWmKMT5ekFuTpBrjZuRHk6wUGtIF8rPKQT5utFe+STzt6/WEJ1yQ1eqdGvIFiVEaiNQGWkNRitJz1luKuqgblR662o7b35pvHO07eP77x9fdv4vOr105svHle/fnS34eEz8+1XrTewAT1p0zT6VGZaidNqjFWRjIr0a0w+OemXUqCYBEqC1RN+HeZWYH6FiVUStBJHGgLqcZ8eC8gxtpAEJc3gep3h8E8LtYXxvHUdZ5/KDiXC4RRgTQA2IRwW850pgXoB/TSGeTyp+VZW7vZEfWXpS6rpsvzU+TNLb8kXNN3M6rqTYn+TznZMQ9bprCWVHkxkWxJ4YyKPT8FvT1+7Klz14FFZs0+BuRUGr9LIKjGoIjglCeUkkOFQigGpkZFhtBxnFQRUEFCOAzkG5DiUYVCGQTkG5Rg3Yv8pOc7J/zSMrNzIyrE/r4zcyMiMtByn5Rgjw9gRjyA1AqkBSo1QaoQyIycz8jIjkhr+eLIRyoxAhrFSIzNSwshxIMfZAoK9gjNSA6M3MpUkW4HbFE9eXig7ob6xhqKWQe8S3pPI2UKhM4j2RtAuCerObP91zKO5/7t80v96cnhsf126xyKhXWLmbWrXvI99Ud8ExGMtaeM6Jo/qWPytadV7bes/dM4e6xN8540P6smMqkj4T4M0FPlnMNYY4Ihr0X5Vu+69jg1jW9d93rX2k85144rT/2fddQlCyzl3IrKJeXssbQ1CzgTknMp2JDmNKS5zOrJN4b3ptEXka43tfBiE3whteS1knUl+exi0CUBvirs12d4UDxyptDOC9UYFhkX23iy389eAv95p7e7o7e4Y7O3rbT965NDRI4ffvK61DvU3t2BOd5vL9erlkz13K6MGOqJ5nwC4ojlHBO8Mhe5gxh3KuqJYRyRwhgUcEzmPmGte1pyd1JM82SdY25OyxHN2D6rNoZ+u6FHONByZUbl+2qujq29uDL6/8NuGtZHNOclYTlLbnpnDmxZ0LZhh27yibkmU+8VszjUbWeb461IMx96t3/lO046vuraPbcwR3dou+nvqp6dmh/SUH+cMV51v9zrJuaAvFQ7HctZoOBzFOyKgIxw4woAzArqiOWc0dAqBR0D7YwK++QAUo39J+M3d2YXxOSpxtlp0QCPM1QhztYIDWlGORpiric3VxOaoYw6oY3I0sSOc5+uFh0pE+aWSPcpJZ2oulpp61JhfiTFKDKiMnAbjVDhQ4LQCd8swlwJjtQRfYqJLTa4Sk73E5CmlAjrCc43w3jD6bxh91w3uqmZQamYVREBpAmoK6E3wupmvMMEKE3ut0X+9NaBv8qrMHoXJJyf9csynwnwKzC0nfEoSqQlOizNajFNjSE0GynDTJf3BBuMGX28W7E9k+iPgcBw7lMhYkwNDIjAgRF1iQIQFXoz3Poyma+c/LMg8uU107dyy+4Wzeh8tcL6Y5HkewdZPYE2xsDOe7Ylkh8KZ/hi+Jx61J3nNUxRXxBfVZ263uBWYS4751ASUG4Ac4xUYlGNAgbFyI5AbYbGBlmL0n1CNACnH/0H1yPJesYEtNrAj9n9BHSowqMCg3DgiVo79QwqMlWGMggBKEkqNjNTIyPGRpQQgw4DUyEqNrNT4j7cUG5iiBvqP57NSI1tsRMUGpDT4VQ025Ru7uj5Q0gBv4J7rr14Wlx8vv7tpYGAN9GRAV4TPFe53JvmeSxoWvlM76QvtvHfZ7pXAnzFsH+9whXPNGb2rP/MIvwokBTUmjr6V+SHzdC5szkDELF9RemvGh7bkMf2To64nfnL71FjkngOHxcgabyn6vnPlqMaFY/t2j/Hs+X5oQ3DZjP9s1qcPVCe+/uWbG4c/63yZjJwz/bUJTSfG4Bs+qM169/7ij25s+7Lv5VTkmNUq/bR+9wc3Vn5avO1TaFmB7FMdzyZSFz57+tNXRTv+Y+hNOj8oCdhDA84Jbkv4QM/Urta9tLMGIauZaMjbvWv7nnXnLv+sVxUjzuu21TcSFx5WT8OfRIFBEXKF0a6JPlc4cIbxzvHQNZZ1hXCOGGQL561BtD0SWeYOnJthTk3wxS+jhVs6kpc2bp7ZU5zpfDADmfaizuI7P2/UH1jouLPPol1pK1rWnD+pfXOGZ8Nyc3rq0OIlQ4uWGmeLfE/mB9xpAWcM503keiUDNWM7tRPaCuPairJctw42yXb8Mj3oxykTmkp28a25/vYFwJJJD8VBawRvDeXtEZwjEjojgCuSc8byzmjoFABPHO2PCvjm/UH4f5tp83Fd0tt7Rgg/oJHkasUjhGdrhAfUgpEvpeeo/g/C8/TCgyWig2WS3ZqMMw8vl5l7NJhfjQE1xquNSI0jJQFlBFDgPiXhl1NQQXA6HJZidAkBVBQnI5HUyKkxqMGBnvBXkG7pkyb185b7ZscDs/2ese/my6br999eq35Yde/5tbvPymteXr//vOoVVW2yaU1skZFVGhm10SPDPQqSU+BQgdFKI6cyoEqTV/OwpOLOMta5CA0mcz0xcCAMDEfSw0LgTApYxHAoAfUkolYJ3RDjeibwvsx4fmXitcNfD9fM8T7L9D2J9T0LBfWRqDEG9Sej/lTYm8j2C5m+ONArREOTW2un/HxiWmUDqTdBBU7LjLTcyMkMvNzIy41QbgRKDCgwoMA4OQ6lGPsHb79TN7Ji/98JH4H8vxDOK3FeifMjq/0KDMqN4P8QxsoJoCCADGOkRkaGsf+FcKbYAKQGrtgAiw2g2DDylj8NptjASBs4RQOSvw3I3rrkDb6it7C4ARXUQY3BVWXu07y4rbxzwGhaxrpnsTYRHEry3Y7Gpv+HKX28Jumj/ptz0OAiZE+nh8V8W2bvnq+GJR+7EydQyUGazI88pkU0Mxm6MnwPkqk5f3UnjnKnxtyTfFWe+xW0ZHH9CXybcODkl93rw2/P+nawKHXoSFDrppDSeZ+2SSeT6796nfjhxdh/M+imMY9mGRe/gyd/1JT8UdukT8wZ391N+qpg+l9s9fPsuqjenaN6d4qKst4bMC9HvuVD18c3ZX9O5oReXfVu76vJzGCidyCcGw6DtjjGN83lWOG35JO1R87+tKmh9vX1Sv3hHzb1dd6mGk49vrvgzdMEe2cSckqQJZwdCg84w33eEMYVwjnHco6xrC2EtUVBezBvCUGWKbbqWeT0FLtoOYjf4Yjf0jR9cdOO2c83BdWs+PTRyjFPN8Q/27jEeGiLVbuSubUYPd+ObhywbljYLsjonj3Pl7etbfaklmki/uFi6EqmAyFebyjtjkHuRDSUjnoWAWwLXZeD8FO95fvOLvh2X9r/6nu2hhvcPtAy2TeUCC1hvGUctIQCWyRwRHDOaN4ZyzmiOGcc5xUwgaiAbw7zL3aP/k74gaKEXLXkgEacoxHlaoR5f8TwPE3cCOS56tg/c/XcEmFeqSi3TLJTM+n0w4tlph6V0T8y3a0xIpWRk2GMjGRVWECL0XKCVhJsiRFer2evGTkVDmQkUFNAR3Iqiish3E9brEdOnN24cumZ3B3KY3tLj20r/3Ht7eOr7h2bdf+nGfePL3p6bm3Vj0tlh1dfvXi6oq6llGJVGC830DLcr8CBEmfluFeOMxqMv0XalOWna18sQM4ZqE/C9yawvZLAYDxtS3H1i/2WJGhJg71JfE8iaBYFCGHTzTH3Lv/V3ZDiepvgehPHEgLUIgEtCaArqd8UYmuRsH2zPB1J7GASNySGA5M6jMsLpLk3sAE1yf9OsgHJDUhm4OTGEbZZBQbkRjgSrv8Mzn/AzEiNI/H8zxEdIMM42T8ydk6O8wriT8L/hPwfUmK8AudkGBgp4P/wGrzMyMmMnNTIFRugzMhJDbDYAKUGKMNGqgYo/YN5GQYUBlbRwCoMnNQAi4zgqtFfgPsKjU650VlGOSoMWNnD8/XEbpt1ScCSyjVKTPnvvZjy3pOUz6snv/tw5+jKnC8cb9NQ/8LeI+M6Ez7wJI3rTBurT/vb0KtMP0j2ewV0XXzb4r95hV/zyaJ64fdlGz9hh5bxQ2lsQ3Rb3rumzSG65d+77s7vODiWWhdauuirIe3MgZVjexLHVQm/bDuf1bN+QlfK12+SPm3KC/LrppJLv2iaHlwq+OjZ0Sju+ezWvE9s+8Pvrfzy+o+jXMQMqzx46MBE0+4Q2fp/s7dNc9sSWEsibxC7K+MaLwbXng1qK5/c8XL127o9Q8Olftujwebi+udrDbWTrN0pyJvAucNZZ5DPFuyzRNPOiIBnAvCEQUcwsodCawTtjAp4Qni7hH05G1shHhAvgnG7GcGe9vhF1p82IfwIaslmnm2yqNc2nVzxdFfWg42T7ywb83L+qPoFMcSMjP7keYOJM+37l6Oy7L7NGS2TolxXM5FlOusMo50RtD0G2iN5ewQ7HO8zZ7oMy/3ENtS23/Vy3bnVnxyY887L0rlv7mcMtaTBYQFvCeGGQ4ElgrWGQ1sk74zlHVGcM473Chg62u+b9Xun7Z+cWwY7i2/tzi6Mz1FLstWiHO3vhOfoxHk68UGtIE8Tl6eJy9XEjtTheTpBXonwYKkot1S8S51+uuZCWWOv0hhQGlmlkVMaOTXGKfGAHPercKjAQSERkJoYFQF0GK/CODkF5GZaZfKpKUZG8FWNvke1WP7WZVe3TXtwaAb+09Su05OdVzI8hYk+eVxAI/Rr45mSJFCe7rox53HR/Ox98xR3H1RSbg0WkOMBFQa0JCsj3DLSq8GZ6obeoyfW1j9fAK0L/T3T3d1znV3zGNvCdiLi7cNP3D0izpLIDgjgsIgfig+YYwzlHwwbItmuRH+7mO5KAr2JbI8Q9EsG8NDau98Xn/xLjWb88/LRb26Nc7akcZZ5jW+WnL6wtZro0lGMEocKjFdgSIkjFc4rMFaBsQqMUWBAgUEZBv7MzOU4pyC4P6pxVva7fo+6I8DLMPjnTwXOjWTpSuwPA+eUfwR2Jc6PNO3lGJJjSGb8nW2ZkZNhvAzjZRgnxzk5BuQjBT/OyTFObuTkRv534UCBM3IMyo2czAiKMVpK+KWET4b7iw200sCUE95KY19p7c0nzT/0W+f5bSKmSdRVMKZ5/xevt753Z9un5dmfDL4SIdvcoV/DWhM+CCSMs6SPKZX87+bKWMCleH0xHJXUvfZ9m+ALLinOJByjW/yer28Fcs923BzfsffdutVfVu8e562Z37Hj25Y14deXfum6Prdv5dfdqd+8TvwOmx02OGViU9K3txe942mehuzL+46HNE756mHKt6UbRnOdq/r0Y1r2f2zND6vb9Cm570PLwdH2/dFPVn759mooGJrN9qf5Hgqbt7xHZr5Tl/Dhy6Svr4v/83FOCN2zoadlSmv1tLsnwx7Kw4ebMzl3CusIop3fM56JXmeE3yFi7DHAGUI7Q4EzkrNGQ1ss44ujfWK+Y1brPmGXOBOIVqOoTXzMdpt4Vcf8uf0/zHYUzWKqVqG3R52vT13aGW8q3wVNR+nbm736nbajG1umTm7NlNDnlqDyjcPbMsgkUcvOJEQt4OwSYI8GjjjgCOOc42hHaGBQwnRNB10zYEcC6ptKN62X5UQcWvLxi5LU7noxGIwFQ8GcJRxaI4E9HNojOHsM74xGTgHvFbCBaNo3hwWFPOr8F4Tf3L2/QHJAKcpWi38nXCf8k/CDWkHeH2wf1AtHrvklwjy9aI867cyDC2VNfQqcluNASXBKjFMZGbXRrWpwKht8+kagb6MVZo+cpBUEr8SRluRKSfYaESjFQAkBnjY7Ci6e+nGZsO7Y9OFLMwKFmf6iRFopAteE/tvx3kepgScp8EUiei3k34hQ88KH+skbN0adV/x6v3VIS3l0ONAYWbUpIDW5tRRdUdty+Odlbebt2POMe5XpWN2Ot0/X3r8uotskWAAAIABJREFUaq8XMz1JaCAB9sbC4RjgEHHWdJ85pfdlBBqazFvjWUscsCRYmyN66kdzvYmwc5INn1RfEWk3zgT9S5+VhFAPEpBvRxO2/viv2yrJFn2jR0UABQbVJNJQSE3yKhKoSEZFsioSqAj4Z4NNQQAFAZXknwJynJHjI6k1K8dYOQ7+0Y37vWgHShwocfinRrzG72W5AcgxKMd5OcbLcW5kzkdB/O5ERvTHLeCfOggFzimIkRcxMoyRY0CJ8UpsZPAOyQgoI30yDKopVxl+t7491+KY47cnof4kviOR7pfQfSnIOpm3xXJOsVMZ2p78ASuZ6EqL0Mf+rbYgnIdTfb4Y1J3etfvTfslndFJUZ0qIbNpfrY3LkW1J++lPu3Z8fmfhO8YCie/p3Pbt35jWBpUs/9xfvahv1ZdDyR87p4QNpYTbU0Ofxr37+vh3iJmNeqa7T0W3ZXxZk/xx2e5veetq1DPTrQq17vqe2xPj3znRtWe8bV9M1ez3DL8JkHUDWz+tfvX7WNoHbzI/7s+VdK2NNU0JVcb+B6WNQb4ZA+qQ+gOjlSvfqz7xHXJnsZ5Y2jYRDgvotmRvUyY3NItzJDL2CMYexjlioSOOc8ajvtlDRZlUmsQXt9onXE/HrYNRGwJxW/tEG80Ji7HkSabpydSyKS/WzalaMdN8YqO1dK3/4QZkPMSUZxuXxHesT+RVi9nfpjC7Z7VPnoXPTg1UZSF7JmuPoD0RtDsIusaw9hCfLZaxJMMBETM4HgxHOpqnNd9dpD8SXnnym2GDGPTFsQPhcDgMWsOBPQzYwzl7DO+I4h0C3iMEgWjGOxeAIh51Ih78/8XwAxpJrk6cpxWNEJ6rE+fpBLkjcfsPHdQK8nXCQ3pRvl68V5V2tuZCWVOfnAhIKSgnocLI6nC2BPNUN4Mnray+hvipqKyivq3c7FLhAS3Bl2GgAmPKcVCGowoT/9jYffLg1qvrYlpOpnsvJXsuxQU0YnA3Fb7OYAyTgCmTMU/xUemBplS2Wcw1CVHrzF7DhmPHJv1WWXSj3V2C02U4UmGMzOTTmdhqY/u5wq3Nbbsqy5Ny8wTFhTmvH16tvb1n8O1KhpwJqDS+LQH2CwNWIeNIYwYns0NT4HAi54gGjhjeljqAh3tbhXx3agCXBN7GsG8TEDZl8FFs6fH3qwvGtRuXvni681Th2fLmIWWTS0uyGhxoCE5D8moKakys2syoG1mVmVOZeLUJKcnfkVNRnIriVBRUUUBJsQqSVpCMkgRKEihJqKKgiuLUJk5lGvkPVFFQTUE1xalH7iKhkvgvtONQQYw4DqCkgMoEVCagNnEjhsrEKClWSQLlH5z/ceM/IJdjvALnFThQEECJQxXGazCkwpGcgFKKLjLTBSZaStEayq8nuqtNVURvvtexENoTA85YNxPmZUIYVxB0hXB+YaA6piXtLwHhGHdi3LXorx+fCEG+adAZjSwZPUe/6034lE4M7ZsUJkt+d/DJEldNauu2j5o2jdesesdFLHXcSWvd/iW+/nvdms/Bo/WdG78fTv1kQPBFn/A7d2bkA8GHr0+HIXYV3za/e+f4zvTRdxL++vLCROReATrTugo+Gd73rWNHdMfOsX2Hxtpzwtq3RxUsecdSt7K7QPJ62kcPU95/njcWDe2xyFIMM76uTv7o5pFRyLPSoQge2Bti2Bip2/ipp2ehP5DM2SSumkj8xy9r8j6/dvzjweYU3itmnRNodyjjikXWyf7bs8m58cMJy1jxFr94uydus120sW3Shmfz15YsWXB99fxbi2Y+nDPz0eys13NW1WbONU5JoqYn9iyc2zVtfkf6DDp3BSycGzifyWYv68uY1544yX5mChqcDl1RXk94wBeGHMH8QKjPEkpb4kBfdMAS4h6OGjAnvrkeS5Um1hZ9W6t+x2EKh0MidiiEtQSz1mDWFsrZIzl7JG8XcB4h8Mcy3vkASHnUiXj2/ybcD7ult/ZkS+PztAl5mviDGnGeVnhQI8rVirP14v16YbZOkKONy9P+AblWkK8XHdKL8/XifYqUMzXnS5v65AQtJYGUYGUYrcO91djwJfWt8z+fOb5ra/6mFRfPnHxm6rtG+uUkpyBZJeVXmAIyitORqAbvLzyTf+fYjN7LSe7fIgPyCP6mBL1O4clEnohGZDiiooFZyDQnss1izhzHUxK+Y0Xz202HzyxVNzRWmIHeADUEUJhpFUlXkf2XdUeaOg63te/dsTs2JTlk69JpNy/s768+6K5e7701i6lL53uSmGGR3xnnd8fQbjHjjGVdkawrDtjTB0wxTHcy0ypy1oUGnoeyjwTso9TeirjWGxmPFOKfskcdPjSv4hlV0uyXmt1aitGRQEsCLQV1ZqhrZLWNrLaR1TQCdSOvNPPqRl5j5tVmTmWCKhOrpBg5xSgoRkHRyhEOKUZpAiozVP9DQG0G6kaoMgO1CagpoCagGodqAqoIqCI4NcFpCU6NAxXBqkigIlklRStNjMJMK8wBpYlWmRg1xWpJoCGA8ndHAFUkr8KhGoNqjFfinArnFTivIHg5wSsIXo3zGhxqcFZFBmQmj9QUkOO8mvTpSaeG8qjNPdVUaXv/Ab9rFu0RsM5Q2hUSsEfRdiHnTWZrxG2z/+qVfONLib0rGH0791vkyuCskcg+efDXid3JHzCSCcOp4dcTP6JOxZsPfd+/YdTNrA+eF8ci/47+G5H12/794Zq/KNa/xz/fYto4rjXzmzdxHxkSv+mbFvUqYXTFwo9ZYrm9fNLbmZ9RaaPLJ/374KtM5Fw0XD3WlPvXodzQ2ys+adEngufTBnK/du4VlC7+8u2FzPaDYsPUT7Qp/0/Hg3QEN9kUQmLKl9VJH949NgENrLFc/ta6/Vvr3njN/Pebn00FIIshBW0/fty+Z3TdjvHKPe87e2ZzTiFwj/X6JtLuBGSa2bkjpjthuluyzSPaxMVtZISbW9LW3Fmz9Mzfp+/7Sbz/Z3H+D0k/5aaf3Jt2cctU7aasypUzH2bNNmYsHIjf4BJvYRZvCexb4twz17VqpX3S4iHJ5IHdYr5zJvSKXb4ory+Ss4Wg3olwOAgOR8DBCL812GUN91kSHM2iQKOEoWLsb8f42kOZoQhmIIgdCmaGg1lLKLBEcNZI3i7g3ELWH0v7slj4TwnnEMP2Fd/et0suztMk/qBMOKQW5qpj85TiA2rxPp14n06crRXmaIQHtYI8nSBXL8jVC3P1ojy9OF8n2adIO/XwnL6lV4EzSoyV4X4p6a1ocl2RaXMWTa3MXajfJKw9u1Seu+DezaqaJqYI44sbkaaFvdbCVLdyd1rZ142dV0/tuHUqZfi62FsRBO9FoVfJCE8CjTHQHIfMQp4K58wRbKuAbhGCZhGk4lnTdG/z6iu/zSitfX2zhdVgjIpiFCa/kmJuNHvLnt0pK9vR9Hrzo+srTuelVJ5ZZry436c6x6l/CpRs8jyeRTelcYMpwC6mHZHAKWDtAtYloJ0xjCdhsC228dkEm1HgqY8BdQLuhRg+ToDPMu01U+9ejtq/fpxU9dvjloCWZBVmVm1iNSZWZwYlZlBihqUmWGKGJWaoNwNNI1Q2cqomTmOGOhOrNdFqKqCg/AozozCzShNUUUBFMgqKllOs3ARUJqAxQS0FtSagMbFKM6NoZJUmVkNBHcHpcV5LIZWJV5h4FcnpcajHgJZgtTinwaGaBEoTIzX7ZWa/nGJVFKcjuDKM1eK0kmTlJk5KcUqSU+NQS3BqDKhwqCKgHAcykpeZkJxEGpLX4lBvZPQEqyZYNclpcF6JAyVJq0ys1sRcp7pqzOo2+zaPL553BvO2ML89xu0WcF4heCZqXvS+UzLKnxBdmxCkX/MhPTwF+AT8cJpVHtKW+RcmYZwjOeKm+MNXOTGt58TP1v2lJv8/A30LOc8Se11Me8mXzTfGtTwUo9criFVfvp70cYnoXXJ3IjU/pG3ymIbE9xrnf9GcNdo8Zcxt8TvGMyHIu5htT+658P3g3khic3jJvk9Y6zK+fWrXjx/b94c9Xzq6ITulY3cykfG5Lu2vXa/mIPfq/h/GUhljtQnvv1WKQOvSzh8+tu8a485NvZP17d1jsahva9fVL7t2f2w5GF2zbHTdlVhEzwHWKOAN9Xlj0PA8W0FmS4rAJ1nlF+x0C/b447YPSdbVzVtclDNjyynhhnOxa8/Gr7iUsvx01IHLYScKhXuPRu7/JfHQT2kXdqVXL5hrSl03LNngSFxqT57vTF7pT9xiS5zfujKWrZ8FvaluX5THF067J/K2ccgSxg9Gc0ORwDqRtoQGBqPYoQh+cALqD0YDsbAvmukLAX0hoC+MHQgDg2FwKAIOh/H2OOCOZQLRXt8cFhbxqAMh8H8T7uf6L9/ft1UpztMk/CCPz9MI95XGHdAm5OoSDmri81XifLXooHqk9xaXrYvbr487oBfl6cT5+vh9yoxTD8/rWrqVBKPBOSXByEn/DbNTp9OX/bhxULuz+cwk869JBkVW4YkVD149udnQVvaSkFffVlZWXlEXn7qUr1HkyU9N67y/MFCXwdTG8AYRIpJ5KgmahbAxgTMlQVKMWtL95nQbIaZb4kBzNN2U6m9bffYn4ZodK1SPqGsU0FBcSTN3sxk9MbsJE3712ILSIzGEYsbwzXX+B/vcZQcCyh8Y1RF/+S7H44WBlqlwKBVYxNCVxDvTgSWFs8UDawxnjeMtafbG5M5XsS9LvqqVfdqsnuC6NYV+NMcoi6gtna28sq1YX367mVZRjIJi1GaoMUEdBUtMXImJ0/9pmDitmdOakc7El5ignmL1FKslaTXBaCigoTgNyWkIoCZYFcEqSUZJsmoK/NfnaAhWM5IdEECLQx3BqyheZuKkZiAzsUoTqzH9HqW1JKeigJwMKCi/nPIrKFpp4tQUpyNZNcEoKCA3cTISqChOTfEqCspIVmoCcoLR4Kya5JQUkhG8nIAKEigpWkEEFCSroGiV2S0nfDKCUVCskmS1hK+SwJ82X+60rg0EJnG2UGgL8nhCgC+aM0xqWzdqWDLamxBNJkXqZv6nu3l6ICDkrMmOaxGvJ/+PjoT3mjO+UKb8z3snx3GDK/vqIn0tEs41xWtLRJYENCBCjmQUmMM1TW08+fnrXR/cy/ls6PEUq1xYP/ffzOl/M4rfeZvx6ZP575svTEQDU2Eg3t0aXnv83xvzRpUt/tu9y18gej7blWj+9T0q95Oqlf/xYP/ogePxVNonzwRfvVgX7Smc3Tbv2ydJX6qWvuvvXuZ9HN+V+3nHpomtG0Xt21PK533Zeza1+8AYx+7gngOxJSs/HaibBtlE4AhlHdHQnul4POPVkrDepLmscAeM2Acisy2i3VjGqqotWT8cTdpwLm7DecHa88LF50PXnf+8tmcBMbBs95nP1p0NWvFr9JYzCb8cmHJtzvz2lA2seDOM28DEbYOCfX7Rhtbpyb7qLGSdDpwCxhMJ3CG8IwjawjhLBBoO4QfH872RfHcC1yvi+oJB3zjYG851C7juGK4nDPSGsP2hbH8I6A+Dg6HQEs06ozlWEAjMZf454QjZuL4zj/ZtUUvyNUl/Vybk6AR7yuJyNPH5qvjDCvHfFeLDKtFBjeiAVpCti8vWx2WXCP4kfL9yyumHF/StXUoioMV5DQ5VGHO30V1dXfHj8ri6IykuaYZTLwk8n11/Y6a6YJayeOXNkk3l0jklV9Oq1ZPq7szofbPmqVJSfe5bPzaTMaXR5njQKAHmOGiOBs0S2pzAt08ffjm55mpobWmil5hPU6ls4xTUu+nMwaCFi1NeNw0+bAE3SXfl8xap7Navx86f27VWvWdSv2rN84Px8hVfuG9t8N1e5ylbEbi+jL6/IIBNo3tTeFcy8k8e6pvc057BeBcB3yzem4y8Ccg5GfmXs/bV7oGV1uYs4takqp9DnlyMab4799dj4tKKqzXk0DWK1TdClYnRNHIaE6eloJaCWhLoSKijRsTpTZye5EtITk/B3zN5AuoITkdwOoLX4bwW57QE0BKslgBaEuj+kJ4EegLoSagnuBIc6jCoxTn179NyrIxipCa6uDGgaAyoKVpJMGoSakigIxg9SZdQAb2J0ZigkoJqE1RSUIEDDQnLTKjChK6b0LVGVNqGdO1I28hqjLQWh0qMk+FQbuKkFCOnaH0zd70FXW+GFa2+8iZY2YxutKHKTr6iHV0n/Dcx/CF5kejZBFyzeGus1x3pc8fyHbPxfd++TPi3xoz3H6Z/VDjjf9uxDM4r4azxvjph45mv+86O7y+M6CyPGiLjGX8aQwtZTzTtjPS7QqEzmLdPDDgnejyRtE3I9SSgtmQ0MJW3TOcHMzwvo3qU4zsLonrLE21UWsCX6nJFsO5oT29Y652vessmtJUFWag41p/EWoXDT8f1VYzvvhE+/CaJrkuvXf5XQ/KoBuF3ROKHb5Lfrcr6W8+Tyci2eEA6vjN7fM2CLxq2RQznCjs2jeveOM67O4zZF1W/cUJZzle0dQHrEzD2UM4hBL0Zr86PerR8fGPW7KaUZT3xG4dF27qTtz5ZuOx0/tRlF+KWX45de0mw5teQ9Wc/eEwlcNwcD5hXWBO09MRHKwuil12Izf45uWjdlIbJS+j4bUiwGwp2wbjdQLy9bdIUp2I+GpyLnALoCQfucM4RxjoiGXsUsIZxQxNQXwTqSUC9CbA/jBn8nhkcDQaCYW8E7A5le0LYnmC2N5jtDWH7g9iBCMYaydGxtH8uM9JL/+/7w91c/+X7+3YqJPnqhHx1QnaJKKdEcESV+IMq4aBKnKMR5+jE2XpRtk5wQC/I0wsP6oV5OlGuXpynT8iWTz3z8NeS9m4VFdDhnA7jrpnQbdK9/8DeczvSyXMZHnk8qBaAl2KuaYarca6NmMM0zkStmag7E/Wko7YU1D2PKg9/KR/rJ2cGGtMDTUKmORo0RgFzDGOWwJZJA2/SdedDGh7/cP6XBVePZ7Y/XhWoX9p3O/1F0WTZ6S33qqukMv2xH46dzc09vGLt4aUrfl6Vpd8/7/a+zJMzQ7cmflp5cqrfmAMbNiPDSkRkwe4s7/DioYEVt+9NOndZ8mtBemnVvIfP5zQ2zmmhMpqNU2/rYy+dHH+rMqvy+tzryqzT+2LzVo0qOD71lxPrdA8e3mkGGgPQkayOYrUmXjMiitOSI/RyepIfUQmF9BSvNfEqE680cWqK15C8luQ1OFLjSINzOgLqMFaPs3qC1RG0Bg9oCFZHjuDN63G+BOP0Rk6Lc2oCailY0YSqm1BVM1fRhUpbWQ3p01CMBmfLTfxtM7pDwDs4W4UzpQSjJGklBeQYU0ZwFfVAfXdIcaNbUdVVXNXx283WMzdMetxbYqJVRp8Gh2oMqDC2lII3TFzpa2dhecslDXFRS1xUmS+rTRf1b47rHv58va4MZ68bvdUEWVFb9OrNFq99lc+f6XFF8wNJ3SXjiGOfdF8a1aGI7HyY5OvPAE4htMZCqwQ50nh7OnKkI2cycooYWyjrDAk4J9KuINoxjrWPAe7xtGe8zzvB65kYcIUCVwSyCdFQfMAaw/iEnCcFOaYiRyrriXJ6x7pcQQFLDHQIkDUB9aciSypyCAP2EMYeiawJaCgNWSdBT2LAJXS+imk+Oqp182cduz5oO/u1p2ESss7110rafvq+fuvYW9u+s1fOaTz0jSNnvG1b8MDa0e59MXeXjXmpiEaBLMYiZoej6OFwMBDnxcXw7ULr3Q367RL1ioyq+bMfzckq3Tlv5/GkeQWCrecF+0+Fbz/23q1XkTw/g7VH8Owk88D0nec+W3U+bMWluJ1nxed2JTybPduZvBmIdjCJO7j4zWz8huaMKf0FM5BlFueNpgNhtC+Cc0ZBezRtiw3YowO2IMYaDIdiuUExHIhkB8cxg2PooVBmMAr0hsKeUNAbwvYGg75Q0BcMBiICg2G0K9znnMGwBTzq/G8zbZCHcEBza//BQkm+Kn6fJj63VHxMEfdrQeIpWWKeSrxbK9qtF+4tE2frBbl6wSGt8LBGeEgnzi0R55Yk7pdPOff4UllHj8ZMlxJcGc6X4PzdJvaKSrt7eSKlWhi4OwU8SeIaxAwlYFskXJMYmQQ8GQNJIWyMRy3Jfjz5jfobj2EaaJzuIwW0OZRtCoeNYpZI44hZ3rq5N85GXD0+863hzp5Du1PSx1w4GF97NR07E90lnVuaMz1nQfrRTSt/3rb2Yvau4p/OaorLqyvunsnf//OKmTePHTiwIPVY9hzp5fWaKyte3dr1+MbqyutLLxUuOvHr5nOy03eM9VUvXtx+UHW36sKJAykHln11emdM3uqY/RvSDu3LuqU5rju789z+rIorP1RqivN/OlVe9/+x9dZfca/bumf3PXd09+nb97jus4/sdfbea60EdyckxFcEdwgQIEAggnsMd9cQQcod10CIOyXfEgoLWlVUUZR9/e0f9rn3dt+7x3j+hc/7zDne+cy5xpGgQ1//4LcIVUxSxSRFTFJEJEVEUJZxyjJOXcbpQoL6DR8WohSIeC4hnkLEUwkxIMKHReTwMjEoJJ6K8GdfkeFvCPMbxltGBUKML8F4MoImQigilCrGKUKMukzQvhL0byR1maAIcfoX+PnEJoW/OshXNDG/PH21xYYsVKGZKcaevVBnlwuyixh5RfTLMVX5HdP8FXJAiNC+omNf8PwHY5EhjYnhLYmhTdejmhPjmv1O3Y282ylYIyhC89AXmPoJmRACwdJhWflISkJbbHBVfHB9fHBzYnB7YmDj9YjKy0G3jvuFDb35zoMIxtcjnnCDtkClTWWKN+It8BVS7w/2ToL9U0B7Fugvk5bzFqMTfGQNH1qZdMcN2mOmQytEZ4OrrYk9K1JtC2uszQfWqMaG1NiSGlv0wBrVWKHq42b1z8aDn2HtcUJlBXasMa29Se9k1joS+/Zg+xi5+ztC9TtUYw2rnGC1M6ZyxvecyX17Yv84pj6Oa+wIjRumckH27c2a40bdcUzvAVRnCJkHsepCHp5ADL7Evpd69Hcfi/+GnfBf3j5xBHtJku7fvc/4W3HGTxt5DspcZ1rkDxtLZ8mjM9i2B7rtCO9bWfZ/wtUO+OEFxWZQUfO/Zj1yKCv0q8z1e/Do5O1674Iaj867No3JfzFN+ZGwBFhMrka9LWLwwE2hglG3Ow//Pa3FJb3V5UGJ+2joed2pG6hbJuJzi/ROJX3SlWcvr7dcAKogxORihO3MFgf80IHUOuIHLqjWxaKzN2ttEY0jtu9K7jiDHVtixwbbdcd2fPBdR3zHDtuxxXZs8B07Ytsa33ZAdm1Naqsj1QUU6fsjN09wQJrxncHxvNJ+nzKKXz71RPmQV1eDPfOeM6vpRNfjkxWDvqUDnkXDHsV0zyKKW+mw+71h9zKqVzHNu5juW/D8QvOLdubqFk0Cs4Q4S4jRRDhDZJmT7nd2NTSWnFoeCUZEsQR03iJxQeWOmNQJF7kSYi8E8rNI/XDlOaPo9FvqD8oZ3/Vpd0x8Gsg8MLEjLPTCJQHCQfexMrvZRyGUnJTK60nZMcF5MR7zndFjRW7vH539WhvOzAkoirrcWVU1wZ94/Vq8+PVwUgGmV9H598Lau7fpWam1MZdnuUMz794+G5sbmJyjzE3QlyaHXy6Mfv0+IUUYQsOcyPh6Ufq0vKouPnChKX+uqXiyo2qR0S940sitzJ2qyRxrya6+k/ywpHbkpXxCqqeLzUPf0MFvGEWIUv9HdY1TRTjlG0r7hjGWMeY3jPkVZXzDaEJsWIhRxCRdDFhCUiAGAgngrwCqjBwWYdSvsOAbyn+j5yyo6fO7Qy932SKEIrQMi5BhITq4jFG+EfRvBGUZ58hB58hqRHR9YnB1SmyDk3dSyv3nM+sEfdkwJgMdTHlAcFV8SG1aVJOnV1p87uPxVXLws2lESHKmNYnR7WnBLTlhHbkhbXdDmnKj2jNCa128k3rmVgQKgv4NFnzDeTPqjOs91y9V3AlpvBvefCuiOSWg5m5wa0FId15Y5/WQh56nYodfKgQKfOiTmf7NzJEe0r+8ezpaPj51fWs1DRgTAHzeYnSx6B3RIxtM/3tU9zvk4HfIwU+w5himsSXUduSeLblvix7YmrTWiMaeVDmR+07knhO+70TsOYF9J2LfAdu3w/ft8D0rfP84orI37zubVE6w2hZRHcf2rfF9O1zlgKkcCLUToXLCVfakyprcP07u25D79vieI6Z2RNTWFvVxRG2Hq12RAyez3s6stzGpbBGVA6FyhGX2B4tOezPu5s2LiO6c/qubkmmlnzkr7fj9YuE/PE36M7XwJHHkTuzaYjvWyN5xeP84smdr1vqKds/f7P7ra83Hkpt84tpck5qcHjxwe5J0jHnpz9+V/hOhPI8feZpNjhaDs/HQAZhPqd/5Pr35Zx05P9ZUuNbe82FEnd0+fwP1vWvwSTf5ZlpOZIhPnVlr9Ad7IbjRy2JxtpgdML0tobUFWjtS7YirXAmNK6Z2RFVO4MCbVLvhaid83w7dtcf2HfB9R1zliO/b4zv2xLYV/t0e2bYx7v6s3z6LW/r+yFy6CRAq/Hv3ZG7BU98yil/RkE/9Uy96lcNMqtVshq2gzJXe5POkx7f2sUfZgGsx1b2Y5lFK9SilepZSvUop3nlPTzfNtTGV23Qxwl1GuCILBcIGIZwpMr1dOZh4Od7YFMd9ctEsi7JIvMyQI77iQ8r9UbE3KneDlS4WmRu5cRaacegs/i8TXT9q3l42fTqFLHvB33yEzJ/etNtp6KmA3YgP9W20VYpbb+2zcoyTRay73kWn/rnsF7uHcZcG+4feyI0zMkSwbGZ8JZ+LAUNmESx9rbp15/W9QlpafH1pyaxoRyAHbAiwIZgt03LlWg5kpAkNXMURbW654E5hRsD52qTLLekBjJrsd4yu9vz4+wknRx/GfX6c33Mvqa25ekDwYlSsZkv0dImJAeHDQmJ4GaeCvqc3AAAgAElEQVQso5Rl9L+1zRhTiDGXMcZneEQCJmVgVgpmJGBSDMaXwdRnbOKVgTm685ghrX72vn1SyRajk3JQ1fs6JrE1Obn92vVml9O36ulfR1dIishCEaGDQpS2TDCWCcoyLlCCPsFqYmRDdmhjXlzbxQvZ14v6JlYR2rKBL8aGJ3aTYttvhTYVxHYGni+ITG8ek+MMITIhJJ8MQ4mhjbdCWnKCWwvDO3NDW7KCGwui20/7pmdVUGaVgCNER7/geQWshF/KC8Pa8iNbk0JrQwPvVRRR8q61ZQe25YX0JAdV+p1NZL5fY0MwTUjQhTBFhLGk+Lh4j7+49IRSyeJf/7QcqdZEEZZwYL5AHDiDAwdcY49qHDCNE652wtVOmNoR0dgjajtYZUuo7IHaAVPZo/v22J4DtudIqJ2B2gmonIDKCdu3t+zbIyoXbM8N33UiVLaYyhZROcMqN3TfGd+zx1WOuMoRV9kTajtCZU/uOxJ7jsSeA6lxxA7sYI0NeuCMqTxhtbNFZ2ve+ZncsAVbDrDKxnRojxy6A403rvM2qG0JjQ3QecC7LnqhjXrJSfPFF971hjXWmPpnfN8a23PAdh2xLSd8/+SuJuDes1/HNPw2rs09tMshvdm59baNIPDv32b+HfbhNDj0R/QOliM78sDRrLWxGJzByil5wT8uXPqr8Xhraq7v0+snJyPC3oUlvAqNfhd57UNI0MsEZznFDRxcII48MZMrYnLAD21wnR2hd8APHMgdF7DrRKidDtX+77+cUu4mHJpjDIfuloMfUY0tduCC61wIrRO570Tu2hLf7ZHvVqbtH/Ub/pipB4BN8B/Rsv++Lx0HR/hW31Re8bMTDwdOlA761A/4DFbZT9049jLd9k2m/exNa9495+fdvlXPPYpo7vlMjwKGRwnNs4zqVTbslffEv3m+nbO2z5TgPCHMFRuGILgfAkMQ4Hy1zCqx6a+Sgpzz88MnybVQsH5F/e702qQPJgnA5J7Yih0hd7XIvJHvV9VQCLXpn58/+jPNuzNAGYh8Oy9l2JsXws38ePNAJvI838LMtszcIT/dF1NuFlz9qTz+bMudmPq7N5iCpVE5GBLi9GWU+Q2niHCa5GhRqhpqe86+cXvp/sObMXFPJ5ZGVlD6MsESkkwRQheZKUKELcHHxUfceVF9bUtO2rXYQK+8W5HsoZ7cpJii6MtNSZdqE8615GUyaCMvV/RcpYUiRyhSjCI2U4VGhgRliHCmEGMKUZoQoYsQhhBli3H6V5gvxBjvjzp5is7nXx/VTBfc5xUUc7JvDd1J7kuLarkR1+p39u6la49mZcS8FNS0LUQEladG1Wcktrh5pdwpZ86uA9qymSZGKWKMLsSZyzhViHHlgDanuhnXXhDcVBzTfvVifnBqzcwmzpUjE3Iw+dZyO7k/82pdYXR7+MXiwPiKURnMkaAzErKmeSEmsDojtPluWGvs6bIbV6vvRLbkxHRE/FJ4JTh/4uvRCIQOzauvXWu7FdJUENqSFlLtd/pON/OTZJUozRtOvtKQG/U4Kazc+1w05e0KR0YMfwMUoZm2DLPEGFtiGpWbx6XbrNcznUNV7V3pAu510Zco3X4oMIUBJIQwXSCPTgCtG3nggGnt4QN7VOVA7jqBfVvi4LhFdxzWWmM6W1Rrh+jssQMHQu1IHDjhBy5A4wn0J8DRSaA/BQ5Pg6PzwHQJmC8AwwmgdQZaF+zACVc7omoHWOWIqlyIfRdS5UCo7RGtA6KzwQ6szFpX06EzqrPB963IXQdU5YhoHS1aa1R7DNP9HtZYoWp7XHPMpPvZeGiDqd2B6iR66GzR2iBaG0xjg+/aoduO2J4TtuNA7riZDy/3j/0cXfMPsW3O8a3O+TWunUk/TEX8hXrUk9RfRHUumM4B0doQquOk2g7WuRHa80aW15dLf/3twu9nUt17i05VlV4of3CpvOLco3zX0dZziDId1l6EYVfM7EAYnQiDPamzwbVOZoOzQe+IqxzA7nFU47GtTc3vDEppTBl+fU+pzbDAF806F1jrjB4641pHUu1E7tnh3+2R71bm7Z+Mm2dwU+8fIRwQwIRt9k7mZD/3LaT4lFL8ap/59Vc5jt2xeVvi9aXUdzHTbiTz2PB9+7Yer/s0nxy6RyHV8/6wRynVs5DhlTN4pmW+g7+2z4DgP4gmwahSQJeQLBHBFoFZGf5koGegOVD9MVEm8GZX/Ype8Rsh1w+VXUFkHmaJK7FywQKdRlcvGKS/zD//Z+mUq4jnOdtiDX+MBp+D4cUrRzPxxqmblqlMyZNw6oNL2XGnuINdn2dHKzIS72ekUPkLY0qCJsOZIjNXBDPEBF2CzSixzn5eTfztvltFxdllo5+UHLmRCmE0CaAJCbqYoEEETYowxIdTciN7EWroHix+VEHh8j6JlV3dA+XFpVX5WanXEx4P8d6uWLhCE1WCDUMESwkEa2BkBePLMP4XePS9aRKC+XITFTIOSzCahOCI8RmIzK8QBIXWXg9qvRnQfDOwPiO4NjOk4W5oc05Ye25MZ3x4+fmgrNHPqpdKkipQJse03A5vyY3rOO+flVY6ML8DmDKELcNZUpIhISlibAiC2XJ09J0+K+lx7tXWktCO1MDyy5dy2bObgteakUVNd++n9Oj2WyEt2TEdEUH3L0SXCCSHozLL7FekMIdx/Urd3ai2mKslgZeyqh4xUiJq70a034iud/CKa2N+eLMFGLM7SXFtd0PbCqO7rvrnnI8o/KQCr8VwUQEjMajpdmR7UvgDz1Mxz+ekIwpAXSZoQowmgukQQpcjVLmFBhkFCtO04mj04+pjDr+mt7a6Pb2nN5DDDn3/9tq67JpuKwrThICjQGAOAoZAoA8EpivAchHAFwB8EcAXgeUSsAQBcyQwxGAH0Udb0fuyaMXn0M9LQYsTV+cFgS9GQhcnwl7NBHxdCtj4FqZZCzerI0hdGDAFgqPzxIEvrnEntC6YzhnROSCH1ujRTxb9MYv+OKa3Ig/tyQMX/MCN0LqCA0egtSZ0x3CdA6ZxxHQ2yJENcuiEqTywPVf80AY9PI7pjpHan4DKDtt1gPdtYPXPiPoYiZzhvrCKr/7H6Fav5LYTubUOxWl/+rrnt0ATYNH7ojo3oHNDDuzww58J7Y+Y3gk3XMDkAZL0X0Gn/2k+wbayziOx0z2+y/VG+7G8hn+QKYMAGoxYXM2INWy2wYz25JE9qbNHdE4WnaNFY09oXMCWLbbnvq27kzdQ7JJVfjK/5mZ7Dvvd3TXNbd3hOYvKlty3IXZt8D1rZMce2bG37Fobt89hlh7ij6ZHzcT3vsns2899chg+xYM+PU/Osh+5T9y25ufYcnJtX5d4vs1z4+ZaP+vyfUjxyaZ7FFK97g973qN5FDO9s4fOtcx3jKztMaRmmhRhSHGmhGAJMbYQ4UgwBgQLpAdfFCuDrVm9efaUon/4/MTW8Orq4cuz8Ht/VHjyA/Of1ma9SdkVDPIglX6o7JeVGfcPNBdm+e/n2u3Wxy7tzoe/6PIdLPOqTj9RdDOkvLZs/M2Lje3v3O7e6pSUh7l5Ux8U/BWUKkU4UjNHbKaJcBoEBAqS9361oqK14mHT9Hv5tNJIg8xUiKBJAFMCWGLAlOB0KUKDYJYEEYiRaZlpQrg3Id6bEKvZb9YmPq7Sp189n3q5sKHjQ1rGspEpRHlifGB2p2Xwa13XUuF9/u271KSUvsjU+hGRhr9qGZJiVBngSvAFCVFePZEQ2lwQ+aQorKckpis7oj7lauXt0Na88O7c8PYbUdW+Z5Oez4pefQfU8fXr0W13QtqKo7qjLt4Lj6+Zh0zj38yTn82jn80jQmx6A7DkFqbkcOazITd94M6lttKw3vzIpsyI2oyYlrS41tTYlpTQxuyIrvzQ7vyYntjgitOBufyvqpk1nLegSbvWlRHUkhvTGXD+TmpGzeiE9EZ0XVZIR1Zcu69fcl4l9dM2mPxwmH6jOzWwITeyMzmo8uSpG8wJsXQNlOSz4y/XZcV0JITe9/CLG5xXjK6QDAnBhABDSjAVJFNB0qQ4VYLRxChDbOHL4JlVbEoBj37Zpk/Ndw0+qe+sqGzIrKyJra8L6mwLfNYbTO0PZQ6Gc6kRHEoolxbKHg5iDFxmDQUP9Fztbb3a0Rhc9fDSw9KgovyogoKE+w+zH1Y+KK+pqW5sqW6or66vqKotrarOq23MaGy91tUdyGZd+vTuimYrlDSGANMFQu9DHLpgWltMb40dWeNHNrjeFjuyw/X2xKEDoXMEOmegcwY6B0LnhOudUIMNprcmdE6ExhXX2ONaG0xrj2qdgdkfHAWT2khwcBUYTmN6r0PjLx3c316r/3Vsu1tCu8+NRz80NPyN/vsvhOmUWeeI613BoRumd8L1NpjxJ4vBCtP4AFXgXrvN0oW/4KfZ5tQ7xvW5JnU5pNb+Pfulg4kIgo1OuOFHxGRtMTqjRx7g0BMcuqOHLojODtbamjT2yJ6tSeW6oc3K6iu+/OBxbMP0peLus1lJdYORe9pww44NsXmc3LLCdm2RfUd4396yb2vcPYsg3cQfSZ7gwEJ8fzyRffuJ1x2md9Ggz+Nuf1aZM7fUkdp2oq/ebajAZizTip9j87TV8+GgVx7ds4DuWUzzvEf1uEfzzhs82zbfPra+x4QsTClKl6AMMc4WYRwxwpGgDJlhSql68/H1k/LE1z1h2onwI76vheuEjThaRp2ItxfEHC9W5T8TkjBc7mWBnGHpKWLtAti8gCsvf2HYTXUcm+t1fT0UdDfOvqOn9cO6YeLLOp0raHtY2pyeVpmS3v94+PW6mSVH6TKcA5l5kIUhIagQoInhcZl+ZlU7810vUB4xZUa6FKFLCJYEsCHAlgCWCGcJMfY3krMMWF8JtgRlSk1UyMCSYVNrYE6OjXzcYb9TDrxRMCA9DYJHFaCbpYyNakkNbkq/3HgroDU9qO1mbJevz420op4X3wFNhlCkBEeKv1KArp73CYH1eRF9BTF9sZfuZ6a2ctiS8kJuelBTfnTP7YQWN7/46qH5d3uAt6C5ef3JneCO0rCenLDW+KCKW2m9WelPc1KepCW1p97qLawTsD+rZ1Yts18N9wt5N6905IX1ZUW35UY254c2p1+tSQ+qvx3UUhTWWxbSWxTenRhc5X3mJmVp48UW+ZgtjQtpygrvLojtueRzs+IBRS625FzvvBvYVhTdHX4hPzCydBYyLqxiLU/eRlwuzwxuyo9sT736KPZKUWPlSM71/oygttthzUmRj9xPxw+8XBlZI2lSgiEjmRDBhAiWlGRBgCkBTAnJkOAMMcwQG5mQkSM1Tyix6VV8Um6ZEB8KPm6xl6QDE2+7mWMtg8z6/oG67v66rsc1nT017V31XT0NPU8b+4Y7h3j9zNkhwVvuC2js/daM6HBOhs7IyTklmFwBUytgWgGmZWBCgo6KNZwvimcz813sgbqe4qaOhOGhsMXpq7srocAQDoxngNEVPXRGdG7YkRt65IgabDDDMfzIijhyIHUuQOcEDh1JvQN+ZIMf2eKHjrjWnji0RrS2qM4f1SaMM/0KM36TH/fD07xjwkEv46dA3VpiecdvEhr/Ka7n2LUuh9u1v/76xR+YL6F6O+TwZ0RvhRgcUKMzoXNCD61goxWucwVqf80Ln+e3/rb5gWNmi2dit1dSo03lwLHvluBDywnU4ETqbXG9E2JwRwzupN4N6F1IrQuqsUV0dsY9J3TLDlb7ynZzUhtvBRQURxVWpbfQYus7bt7/RbkeblG5EptW4LsdtuWA7jgi+7aI1s58cBFFe/4Y4SQwEJtDo9nV3Sfqn/t1PfGn1/rScqyfPHJofuZXOXyyp+fEUKHNcKldd7fXgyGvYqpnEc2zgOlZyPQso3vnDZxun2sfX9tjQRamFGVAOEtMcMQ4R4Jyxei0jFh4r2wpujFVc3mLEnBIP2d86g13upja7fVP3U0TV+U0/4maH0hJECp1QxSuJoW3WeEGr9hicmewdoVcD8bVt+ZHE0rKE95vbo9/WE9LKswOjq1LTnuQdrO2pumVZH9cDjPkBF2Gc2QWntTMkhEUKcmUEWypiaYwDcpNDAXKhBC2BGOJcaaMpMkImgynQSgHImakYFYKZuRgahOwlRaOAh1YUBfXzt7JGrqd2X3ualZAWuX4KsqQoZMroLn7Q0pgQ3Fw5/3Q3uKwvvzwnryozltxTa4e8T184cQWGJRaaBA8KyWHKdLkoMb8iL7cuJ4TXmkldexNIxiiSpKDG3PCO3MSu06cSc+qo73fBbOf4ZxbtIzAtuLQ7oLwtpxr7UnB1dcvVWVcqbsdWp8aVn3uzN3zkYVTEu1rOVpawLpxpTUvou9udNvdqIaM0NqcpJ6s1L68lCd3w9tzg9vzo7qSImrdzqQOLq6+3QEVTXNxAfW5wd1F4V3Xf7mfGVff9ICTHdVWENxdHN6dGl7jc+bms4WVqXXk1SpJoUE513pvX20oCm/NDqtNvvowK7QtN6gjP7wtOfyh++mE5y+VgnWSJsMYMpwlxVnQH0RyJIAtAUwJSZPgVAgblqEUOUqToQwZTpfgdDFgQ4AvBeNKMLkGxpX45Bo2tYbPboK5DXJ2DZvfIOc2wNwmmN4Ak+tgch2MrRACOc6VoWwFylxBqXKYIocpcoQqRWkQQZfizBUTd9XEW8GmV8GcAswsH3Lm3/cOtjR3JA4OR37+GGXShRGWIIv+lFnrgugc0UMHTG+PHdphelvsyAbo7YDejjyyxY+s8SN74tAJ19kS+mOE3os4vNb0wN763/6z7b/8ucev/8rvL/+k0Om/SirOfaxw4zY4Pmz4KbXjp9iWf26n/YSYwi0GN/ToZ1L/I3p0zGSxR01OQOtMamxx7TH00AE7ctdpLrc9/X1q7c/JXR4JPR6x9T/0TjocgItG2A09dAIHTkDvjhmdEIs1ZvqJ0B8nNfbE3jF034bcOwV2LgJd3FsoLyTvYju3cHTx0a3ylEt3Mssa4rd2rpt2nfCNn4kNG+y7A7brjGvsSZMLYgpC8D78fyUcB8BCfJ9h5fGKPeYLXV8Veb3KcRfctemvc60d9Hs0fKLryan+csf+Zo/aAZ9iite9Yc97w14FTM98lmcJ0zv3uX/bTMuYcocpsTAglAXhbAnJEmEcMTwiw15KdO1VNZzS6NXWK/ttJw47TppbTqF1vmiz33az1yE3Yvze7z70HQeKq7jIE4W8kBUfk8wNXT1ByM4b3l/A1pP4w6fLK0IXxZ+WtvZfK79z+eMDbf2s5wLBvHBu5XBcauLIMIacZMhwrgwRKCwsOUqVkQwpyZJiNBlGlWIMIcJZhkclhECGc1cJzgZJU1joMjNr+XB4TFHf/fJBy1Ty/SfPXirefSeraqaizz+8c7W+MLrxjEdSWQ17YRMwIPOUgux6/DE1sK4wtL0gvCMjvDUjrLkgqr0wsTvol6IrMQ8nlAhVaR6SGacUpGB6/2Z0W05IZ25ct//pW6n3Hn9SAdbE5o3w5tywjuzYzosXshOy296sk68gsrRMkBLSlBvRnhXZlBRWmRLXWJI1eDemPSe4KTes9U5ih5d/2p3KgW/fQUW54PrlutyIzrsRtZf9Myrq+EtC48xnw+svlqr7grTg+pyY9uSoGlf/xIE56RspmXV3+MbVxsLgroKAlsLo9szwupSAyuyQltKQnvzQzqzrXR6+KcXtvLc7YOydisOS58X33r5anxfWmh/VfDe0JjugoSiwsyi8PTn0gc/ZJMqr9ZE1ggGhbBnGkKE0OcyQoSwZzpUSHAgwJQRDQjBkgCInKVKcLv2PYT4GRNLFBF2Cs6QkXYIypShLhtElKAPCmBDOglC2FGPLUJYMZUgRhhShSWGaBGWICbqEoEEoXYbQZGaazMyQWZgSmC3GOGKcJbGwIJgJoQwJyYQATwomFGBuFZ+W7NEX33bT2gZoaa/exx9ow0jMHz+yxw/syQM3UuuO6e3Ro5+B3oo8tCaOrHGDDXHohGtdcK0dfmgDTBdWP4eedvrfHX/7dz7Wvz1l9cPZf/nzfPt/mAiw+hT24/aD04M3f6p7aHO39i++QCcBcsl4ZIvqrcChLXpke2S0gfU25IEd2LMmVFbYkT1+aA8jV59POSbU/Sa52zm22y62+R85H9ws+AXU6EgYjpOHPxNHdojREbY4wEYbTGdL7Nphe06Gg3Pru4kvv6S8Xqnrnav75abXwvso0pjyfbfmdkVCe3+CVhNv3DmObf4e/26Db9vje874gSNudrOYQy1YH/G/pkdJEhD49kJfxkTcMVGC9XKi/ctk2+kiV0G7//Pek7SOk7wq72eldh1dnmUU7zyGdxnF696wVyHds4jpWUb3Khj0b59rGVvdYUIWhgRlQgRLQrLFOEcCjypxwQdxTlo4I/eS7IH/YYO/ue0s3H4eab9o7Li4lP3zzD1bQfXv9J/PYGIfIPYD0tO4zI/cCD4QXuss/n1XiR2t/PS9KPtFesfrFxND9IHKtuq6/i7q/NuXG+jYCsGVEmwIYUAoS0qypQQHQnhSM1NqoUtRuoRgQiRDStDFGHsZnZKSc1LA/6gfWNx4vrg2Ita/2EAbBhaDQ8piQisTYhusnCOL6mifJJaspN47gS2lEZ3pgY9O+qQIXm1PKBGmzDCjJFu736SG1BVEddyOaLp8PjczufVOeENOdHvO9V43z+SirtFJFRiQ6kYVuOCFJv1aR1ZQa2Fc75VLuaE3K19/xyffaLOS+rKD2/JiOsKvlFyNLF6QHL2G8AcVo4mh9XeiW9Mja/390ijsb2IlMS7Yyg/vygnquHOtOzjs/qVrxZ9X4Y72haSAmvyI1pyIKh/vuL7x5cUdkg/pX62Dto6l5ICq/KiWW9E1J/ziGZOi918smde7b4U05wa1FIZ33A1rTrhanhJSkx5QlxvclhvalhXfcelcVnJG48zSdlpSQ8Llh1lBjbkhLXkx7dcuFqeHlpdc68kP7MgLbb0eVHbiTBLj9eb4KsGSoCwJwpDDVIWZJoeZMoQlRdkQxhKhLAnGkpJ0iGRKSTqEUiUwVWKhQWa61MyQwQwZTIdglgxny4kxJZhcBRNKMLUKJpVgcoWYWCEmVsmxVVIgx3gynCUhGGKSLiEZEM6U4kwpxhYjrG8W9leY9w3lijC2BGFCCEOG02QkXQYYMsCWAi6ET6zgswrL5BflM37PU3rs5y/BlsNAYPDHNc64zgnV2yN6G1xnhWuPYzpr7NAO1zoRGhfywBHT2APjVcnSVT+7/83mN//PieP/fOY3fxP3T3/K9T8mPnNszfe3y97/+vHyMUH0D/zu38K6QIvOw2S0w3SOhMoF1Tmb9DaI9hipsQIqW1xjb9E5EDp7Ar3KeOGa2PDrG332yd3W6dV/LRJeAoZYoD0LiDMAnALoaYvRz6D3gI9cYbUDvuMEH5z/vJp4syPizP3cC/WtPiUPExqyV7QVBwepy4qyhJyTkzMJlsMAePdHYutHYvs4vmeN7zkQWmfc7AnDERb0j+XDSQBwbGtiIPN5htV4htVIpvVonvNimdfbPNcPGQ5fbznPZdgMlzq0P/MroHrm0j1LqF7FFM8Cukcp3fMhzbto8HTnfOv42h5LCjOkKFNGsKSAAxEcKcqRWaZWDp5TnjWk+K+3Buk7T2m7/D8/8v7WHDZSeLou/Idv1Dh0I4vYDsNXr+o+XVbO+mlFEUu8gPqyk70tGc1VafdDfcbz43glES87Mp4VhuVGnmlrqGEvfhqR6DgSmClCGRDKFCNcMcGTYByJhS0xsSEzU2JhSjCmmKBBGB3C+BBBebFfUMFLSmtPTmn2O3OzpJou2gPUESgpouF2REd2bHfQxeK4hKrB5x+SgxuywruyE3p9T97MuP/85Q5gyvQ0SD8rB00tSykBdQXRnenhtRfPZ1KG3+ckddwOby6I640Jeng6+K5ApmUpjXwpMvvJdDet/1ZAc0F0d0RgydmwrCmh9h2E3y9gpV2tzYlqT42s9TubzlhUflwFtY3zcYHVWVGtmZG1J72TOaNy6SZYWjIWXXuaFdRx91pPUMi902FZb2Smvv73CYG12ZEteXH13r4JtZTF2S2CCWlnFVhX3/vkq9WFES15sY0nfRJ6BhZn5/YSw6ozIhqzolpTQ+sjAx61NL9gsSRPu9/fjG5NDarNjGpMCHt05eLdgf5XaVHVmaF12eEtd6KarvjfDg8tnJlSFN9+lhZQfze8JSG4zNkranBWNrlKciGcI0JZEEKHLEwpzIQQlhRlQghLgrIkGFOEMkUYS4rTpTBVYqFKzFSJmSY106QmzoqFr7QIVowMkbp/8XPLyFg9m/NoaKi4r+f+08cVw4O1TGbP9Cz78/KobHti3TKqhNmQkS42MsRmmtDMEJqZy2aW0MIWWhhiM11iZPzHw4EzZSRLCthSwJFgfCnMlRgFkGlebpn5vEoXPGdxb0JQjNlwxXToZtG5whp37MAO19qhGgf0wIHUOgKNM6l2xFT2yJ4Puh/T1+Rx0ukvPH71f8X/65/zfI7tnbFFfY9ZXI8fuFtrTtmLT/+9stUG7AYiOjez3hZVO6N7HpjaFdfYEurjqNoGU9kjagfzkatJ72pGg3hL3rfq/62gxba44jitxWWNdlozcuVlj+Pj6p9a62w+vQnATAnmoxOw0Ro+OIbtOJq15z+uJkWXRJ28U++YWetwu6BAwMkebip8XpPVfO9GwZVNZQqscke3fyK27JCt4+j+z4TantS64WZvGImA8T4CrAHi/1+lmwDQ4+uc8YKGVp/2No/2Tp/HnadoxQ5vEn5SxFovx1mNZlr11rs+GvIpoHkXD3uWDXsWUD1zmR7FDM8HdO/8gZPt881jazssCGZIMaacZMoAS0ay5QgDMk5tEBNvRDWZER+qL2v7Lq91Bbck+z5vuDfGGZoQ9LaWh3Bazr+kBEw8CW0uPVV5z7+3P7muJWdsiuJvIVUAACAASURBVDcw3F9cdLciK3XgXuZYQ9rTu6eHcgLHWx7Vlj5sHRBMKcxMsYktxZgSlC2C+WJ0VEoI5OToKsmTw4zlI7bQwhKiNDFME5knZGQ/Wx4aUJ4e2pAT1RrzS9EvV7LnIP2C2Jyd/iwzsKU4uudWWN1Zj+tpUVU5kS150V3RoeWul24yvuyPbxAsmZEnNi+KQV3li5QrzdmRnamRNd7esQtvNp8/XkoNqs8P7yqI7/A9cS27YWD6O8Zbtsx/wYryaOlXm3MjuxLDy/3Op/JfrX9aAQ31s9cDa7Jj2m9G1Xv6JXXzv35aB8+ei1OCGgvC2osimqPP5OXfetxcP5GV+vh2SGteeHd2fM+ZM7fCbjz6vIE/p4jigxrTw1rvxLW6u8U/6p6Y3yQZYv2Mkmx//DHy7P2Mq3WpobX2rtH5tXQGBwq+UhwXWp4YXefsej2j+PmnLTAvRj4pQV3LfGRweXxEZUzUwxP+N7r7X9y51RMfURMTUhUW+eDug/5ZSP1ark+/3R0TUJUe2RQdXOLkGzu8oJxcA3QhypYQPBHOW8a4QpQtwpgSlC5BGBBGF2N0EcoUYnQRShfDDDHKFONMMc6BiFElxhbv9C28quFQalh9pc8e3H9e+HCoqJJWWEUvrGYUV9KKqmkP7j+7l9FwJ6Oh+OHAwOCrj9Or2qlVM3tZz/hmoi+baSILQwIzIAtDjDLFGFMCs2VmtszClWNsCOPLSZ6M4EhxNmTmSo+4QlywDGYhMPphmTZVP/s2aXM7EtYH4lp/XOOAaVwwtSeqdiE19kBti+8ex/aPwfs25j0f0nh9dTlW0O4xV+b4Kem3kP9fqjz+3ujyW8TL7uiEzebJf5Gn/Ir8eh7WecA6a1TlYN5zR/ddwK41uWNt2XdDVK7ovp3l0A0+8gbmiAWGa/uNfxy89tv5DG9J6bkPmTZvb7ulWv+J26//z2O/+UsXm/+DRz0D0AjEYA1rf8b33NAtL/Nu0OtXiZVt0ZVPkphv269VlLrcafcoYLjF33pCvYFqopHvx/ANa3LTC911smiO4VoHcOiBGbzM5iAL2kWC9T9CuA5bfzKWXdLve59yoph64gHVr77D5UmZ3VC+9VCJ3ZMmj5qnPgUUzxKaz/1hr3tDnoVUzzyGRxHTs4zpnTd4qm2+cXxtmyNFWTKCJSOYEMGWEhwZxpbBYyvI1OfVgrRrlIKQVw0J/fkR0zzOZ6XulVwj3d1trcu6e+XfK5L9Wu7nzs69mv0qGfkqf7FimPyqYU5/mXurWBBu8BffPXv6tLuuIvdG0tMnQ4vLW+xPuyyRiQEhLAjhCeFREToLAf6bo8Hp7b4JOfebTgAZuSILexllSGCW2DIpxJY+YSV36RmBjUURHTkxzZ6eiW38D++3QPU9QfrluoKwtoKYprTQ+7cjqosiO4pjey743bxR2PpODTiQgSs1jkgsSxJQV7mQfKUpJ7LrVnTjad+kwcHXg31vbwY2FoZ0FUW2xgTmu59LZH3Yeb0G3i4TxVnUjMC2/KieG1FV3qeTqPOy9+vg8dMvSSF1WZGtOddavXyvl3aOfNsENKrsZnBjcXB7aWBLcXhrZnBt4uXKlMDajNCa1NCK4F8Kzl6+Q5uRfdwkn7GgmOiWxKjWpLhmr1OZD3tnZr8Dmtg8vgIoUzv3H44+LOM+rOKlFvc1017PfNT2UT49o33rHfpc2fOC/lY9AmGcb+bxZcvsFwudv0rlK55PKJ7PrMwJjWOvVYyp9aExOevV9uw6OrlumZQc8d6o2ZM7IxM73PHVgWk5BzLQFQhNgrBEMF+ICpYJ3jeCK8KZIowpIZgSnCFGmBKCDQGmCOVCFo4EYQrR0RWcJ9nrmZm997SxklrZMVHV96Kib6Hm2avm50v1A4tVw0uVlKXKoYXy4cWq4cW6Z3M1XSOVD58UXy9LzqgseT77cmHNMCaF6ctmmgilQyhLjjPFBFsMOBDGlSJsmYUtRbhygqMgmHKMqUCZkJkrNnEkCBPC6SKUB5lmFTv815wB1s2FhWj1Vjw4CiQO/NF9b1ztQqhsiX1bbNca2f0Z3vsRUdmZD5xhgwcwngGqX+BvF9RUt83C362H/WrV/29XT/wjdOpXb6/+6dGYD7F7Etk5ju5ZISoHfNcObFkTW7aWPQ/jgYtRY4urfcHW5SO+z9trfys89y+756zW/W3feP1m1v9f2ad+TP/N35z/9x987Bysfvu3F/3+7w0oCjOegbWO6K4nsX4CW/VC1adMhgCjKfpAndXVExtyM+7CzcTChtDv69dRlT+6ZYV/dyS2vHC1A6w5humcwKEXfuRtMQTAaDcJ1gGB/M//4SZi79lEflG/dxnFt4TiUzrs9nDYvXzAr/zZifLhEw+oPmXDXsXDXqUUr1KqVzHFs+QPQ+kMrxKmT97gmba5hsn1La4U5cgIjgzhQCgPInkQ4MlwgcyysKJf/Ljc2lBZVpxDH5t6tWaYkGg/KA5eL74Zri/lN9zoeZTOH5lckpv5EowjhdmSoxGpcRSy8MUYW4qMKEwLctOiSEuZl/bPSUZlJp7IzBGZmRKYJbZMyzDGgjr7Hv96YnfatbZTJ1NvFHS+2MRYYgNbgjFlKFsKjy4jb6Wgu+fDtaC6rPC2grjOy2fuxt5p/LoFaAOiGwEN+eFdOWFNuVGNuZHteWG9BdFPIi4Wh8TkzwhVL7ZIplTHlB69WAGVNTNJAQ05Qe354e1ZMa0pYbXpYY35ER2loR2Foc2FSV0n/dJuFz158f6wsX7mVmx3dkhnQVRHaky125mEodcrr7YBe+J7akTz3eCGgrjm8+cyg9LLv26Qs4uqpNiGmF8eJl+pTrlakxxUmxLWkBLVkJZSfzOr7V4Tm/dhb36NEAgN4yIL9cU2a36HM7/FeLnDXTaxxQhbgnOE+LiYmFGQkwp0ehV9sYbPQJZRkWV6hZxWgGk5mF0BY1KCI0I4YpS3DI8L0UUxeCEHI2tgbANwheZxCB5XomOr6JgC40gQtgQZlcDjSnx6HcyvkAurYHoLcDaQkQ18Zp2YXScFcowlQnginCdF2DKcLQFcCcETWzginCsBbBHCFRt5MmR8A+t9/bF4sLGCca9z4mHP1IOemXu9C2V98w/6Zh48nrhHnStnz1cyp+4xJ4vYM4WMmRzWi3zu6xLuuwfD0yVF9deCEi/celQ28lU5t44xhCamGGVBBBPCWFKMJYXZcgtLbmHJMbaCYK+Q7BWcqYDZcgtfYuZIjEyJgQGZWBKYL7HMrxwuQBL69OAzRvHsdMLWahymjwBHZ0i1G7brjO7ao3s2qNoaVdvAGhvTgdXRgZXhwB458CBUp8DaefzNaf2w69bD339K+cuRxP+s4buCzQv4rjOsOo5prPB9W3zHHt11tKic9Dr7wwMncu3iTrfL5yt/t+X3A+Jng/nY6D2PaXxst045iX/xrPvp3wP/8df+x497O/zg8OOfjNJPA0sYorbD95zRHU/TrjOssrbs/3j03cqwdUq/EbX6JVT+8YphO9y0c+Zox96sskNUjpjaHlf/RB7YEFp3XO+JGT0RQwCG9hJgFZCm/5lwI7HfP5mf98SrkOJTMOxdTHErpbjdGz55n3LqHsW3lOJVRvEupXiX/MeWZc9Smncpw6eE4VXM8ModONM+3zi9ucOTYWwpzpWjPCnKk5B8CPDlBFsOc+WG+VXD61X9K6VxdgUdlVg+fMdpbEHZzdjBssTBsvhZ9tNv6/scsZ4hI9kQNiI2j0mMXJGZKkKpUoQpMY6IDRPio6lVdHwb8NfwiTUwuQL4MoQrM82u40OzGyGRNUmh9TkxbfHB93zPpfK/7o8oEQ6EcqQ4D0LGxMgshPIX1InX2m6GteRHdyaFVXifS+Z/2Jn/Yr6TOpB5taMkrLcopK0otKM4rCcntDM7vvPq5ewL4XmM12vzuwRHalhYIaurZ25caSwK7i0I6c6O7s681p4SXpseXJsV3FgQ2ZYT25IcUXXlYnZNBe9aaOXNyMbcmI6ca61nTqUEJZXOrhnm1tGpd4c3kzsTgirSYuuCI8uC0qrnIXhRjvePK2qevWl4/qGfLx8YVVInVkde7sx8NizKwcIGGF8DbBnGUxI8OTaxAaY2wOQ6MbmCj8sJrggekRD8ZXRUhI2IEL4Q4YgxjpjkiEi2ENDE4LkIpUkxNoRwxDBLDNMgmCHH2FKcL8b4IpQltrAgExOy0KXYoBQblmF0OSxQmmc3kYUNywu5fkmsfvVpa+HNyszC8tzou3naAvvxaM/gCPfT5sQKOipDBHIjV45ypCRfRvBlCF9K8iCSK7GMyeGpVV3H5FjpUG3jeHXrTEXr9P3u6fv90/eeThQ85acLFnPfQw2bmmGVnnUEjxjhUQMyojVxVAbmvp6+sT+wuT8s+z7wdrnnUWNKelHy0NTEq/XDUfERV4RwpDhbjrPlGFuBcFZQzgrOXSG4SoKrxDkrCE+O8aU4D4LZUjNLZmZLUZ4UjED4hMT0Ummcl65Tp6ntA7dp7Khvn8JNe1FAFwh0Zwi1O6KyQdQ/o7vHwJ4jqXFCNfZmjZ1BZWdWu+DqE0B1Dny/iIhOad+6Yav+iMrXqHU26hzhAxdU7Y7uucP7LmaNI6KxB3ve+2O2IxH/afHcX0n8ftjw/O2ux+/23H+34/HjluePG6d/Gve3i//hVx7/9g82v/mvfnb/Sfo6DBxdwHZ/j+9YIZs/49s/kdvH8U0rbN0W/e5k2XIlVD6Eytuy7QZvO5t3rOFda3TPgVA7kAfHCZ09euhhMbibYWcTfBHBu/8I4SQAR8Re30RuTr9HPsUrn+JdSPcoormVUE6UUP1KKd6lw14lQ14lw14lw54lVK9SmncJ1auY5vUHD//vhPPlGFuGc2UIF/ofhHNXcI4S58hRngLnKwi+FF1ctTT1UVJjgpszAzvTzj9ICBjlsF6uqaly05CCYEPE6DI8vmwakSB0KcaQorNr4KUUzH8xc5dUTybWnkys93KlT0bls3J4ZhMRrOgXldiDh9y0wJqC0ObsmAZvr+stlNdfNOCFHLyQglkJMS2Bl9bJz9vgUdVkwpWGvNCurOhmb5+4iscjX1SgtGw05VJHQeCTotCerODGW4F1t4IbsqPacuI7QgIK/S5ldI1+fKsGSzKy+tH4ravNRUHduaFdt2N7osOqbt3sqCpjFGU+SwquzoxuzEpsDT2fE3Qu60Zs9bWQB7Eh9wOu5CVm1HDfrc1vWcbkxjkImVjScMfXuVPrI293JyX6SalpHDJNrxJzm2DuO5jfBHMb5NwaNqNExpQYV4Gx5ChnBees4Dw5LpDjAhkqkMMcyDgqR8Zk+Kic4EsJjhRjQzBfYhkXIRPLxNg3MC4EY2IwIgeCDcDbIHgrZrbEyJEjDDlOl+NMGcGUk0wpzoMQjsTMkqMMCToqJpekxAfRwcLMJ27XEK20vj8l/3Fk2tOguP5LgYPnzrF9/ca9T9JPnsp2tU1NSplX6ieUFp5MN6pE+HKCJ8f5CmR0BYzI0bGVo5k1dSWtv/RpUcdMedvMg5aZ8o75it7p0j5u5sRC8fp2xxE8jACeHmHtHNK+yjtefW5Y/Nw09apqYrFycqFydPrB3NuqF1+qX0MNr8Wtj2kFeeXplNnppU0TW/wH08a5SpK7SnBXcK4C4yowrgLlKhDuCsKV4zwp4MkIrgLhrFg4KwhHTnJkgCcHPBngK/CpdeOccpuxMNHx/F7/00QeK/Lrm3jd5g2gjwXGc0DvBzR+uMYb07mZtQ5mvb1RZ2vQWKM6R1TrTOg8gN6b1HvAekfjoQNy6IZrPMG+N9jzAipXQutAHNgT+25GicfOmPPWoOtGq+NGlc3mvWPfi6y28uy3cx1Xsm0+3Tvdeccv4uK/BF38e0qvP7Bkg6OLQOsFdOfA/gmw5wl2vMCWD/juRW65YTuOlh0bZNca37NFtqyQLWts247ccSJVDqTWCtfZo4eeZoO30eJlMAfAeN8f93ADsdM3kZP7xKOA6l1A9SlmeBbR3YqovsW0EyVU71KKdxnVp4TqXUr7D5XQvP9ble6dN/QHwrf5cpQrI7hylC/DBFIgkAG+AhuR4yMyki8nuSs4X2la2oEbB+jhkaH07rpn99KWBho6Kh52PhmaVR5Q5Sa6kuRAxKQEn5GgkzKUL0fHROgztuxhmSAnpT8zujMltCUlvDU+pDYooCQk8SHz3fr8Nrq0hlPp4pSAmvyQ1vyottCLxdcSm/qeva8sHyvO4+Tm0DLz+jPuPXnG/zw9u38juDUnsKMotjP4wu3QhKLlXfDk2dekq21ZQf2Fcc+CT+UmR1ZUFgwnX3qUH95ReK0jNuSeu39yD/ezUg2aqicyAmrzQppzY9vPncyqbh57Dxm/KcnZN9qbd57GX2tMTWy6Hludk937lPKhsW++uX9heFz8dhOb34T5Cv2IEhmRYbNKsLAGFtbB1Bo5uo7zFQhfio5J8VEIHxHjIxJ8REqMyAm+AuWuGbjrRs6ambNi4a8gIwp8VIaNSjG+AuMp0REFOibDRxQ4ewVnrCKsNePUpuHtpuGtTPNauLP0efP1K/mr2eVR7hJv4sOCQsuFDumQmS8HfDEhEGE8CSEQEaMigiGGmQp4TmZa+XYgoy/O3CwZPRP00t3vq6ubxMNd6eW16em+5+1ycMJJ7+105OO55e/38vKZgqCgiY+K2XVYoDSMrSAjcoK/QgqUhECKjysts99VD6k9hU8Lul48bJ8rap8u65p62MbLps7kKLc7TWYKBsb3jdwvK70jS1Uz3zrHv/ZMLD+dk9FnJfQZIXVWSBv/+Jz9rmPgVcXjhaLH0zm93Ly6/oL4gvTeF28mdjGmwsxWIGwFxlWSPCXJUxK8FZSvsPAVFr4C5ipwrgJwVwieEuYpTVyFkb+C8FZRzirKXkM4q2auwjgqR+bWwMt1ZOyLbHBK0NRf29J+i/osbmEkUPrhomb9CqwNJU2hAA0ElvOEwfcPV40xvRt+5Aob7QwmKxNsYzLbIgZHXOdMHLiSB664zgk32KNHzuihF2k6CyxXABIKkAhgjgT6OKBOAWs3Eej20cfUrcXUbzPZs5zsWWbW0ujdaV70FO/y3Mgvr8ZCPk4Ef527Knn5y9qH8yroim410Pg9BFaHELrL4PAUOPTA1S74viupciPVTrjmOHHgQOh8cMMJ1OgLG0IxtP+PEk6aie2n47mFTzyLqT6FFJ9imkcJza2U4ltK9S2hev9/5PUHDy+m/0FexQyvvKHTHS8apr9v8WQoT0EKlNiIAh+RA4EMCFbwMTk2LsNGlaRAiY4qDC9W1W3DDO7E+NP+vupH91eksseD9G7WxKzykCsz8hX47CpYUICZZdOk8GhpjbhXMxp++VHy1eq7Qc3ZIe3pF+vvXG3JC+/IiWsLuJR9MvAW/9ve0io6/Up7O6n3VkhrblhXTuz/y8d7drWRLdra/+S9955z9m6bYLJSSSI4tUN3O2fj2M4JEySQCAZjY2ODDcZgA7aJIhiQVEmBjAnOgSCpkkRyjoBC5fcD3b33PXufO8YcGqtqrFr69NSca2oN3T2+6+bhjVdObiw8ur7w5OaiozuubN+qj40/dvtmT2mW/dyvN7Q7Ss/tvRobn9jRMzHy9Pup3beTtt7V7r+/bV164r6sMcf81dy2IxsKNdtvaQ7cOph4WbXqRFl1T2mxZdc67ZGtF3dvy46O29826B6eFaxOXw8pWt8EjAOfoIH3fS/nn7jF/mmha1Z4NCM+mhERMmCmaDPFGUnWRInthNCGcWaCB0nGTAVMuN/k9EMuBnQyJgdtdjEgxkE4jxAcinlhxzyK0yjOWTAedfGoS7DgAohzRoIzEoyZZECSQV2+YXzh1YtpS/VDKL+w+fRpw+/76/dtr9vxS9P6NY2rf8mIictLyhmeXDCSbAcmwuOcdZwFx2jzGAeNisaX3qHxBaJ37KXu0sCKlQ5A8k0hEeXRvGIZK1/GSZfxklBWHkQrl/LKIEaybF4JjC5PuLTuF8vAq55JBnIHLASP4mIHzpvdAozRfW/9JdaOM2XJpT1XizozSnu0t61p5R0nbSMZXxbuM1zTgq/FNW2wP70DjZTbRw12V0cXiXa67Z3uzi53pxW3IE7INNHRPNZU+/r+vec3a0YKmwevt/aVZd3RrU3aX/v6heWt10j6OzDGTIomQgBJHiIZkPCBmA/EaZDk2t1MB0UbyYCZYECcATHajAVMhNfo/mF0fzORXjPGm10i6BJhkumcYXunAp3j7819j+43VZTeSbtecqC4ZMfdu9vamrcNdu1+PbjV82bLN89O7+wO5uNO+vuuwNwOZmGb4N0qzG8W57eIc9vEhZ3c3E5mbqf/217/hwPfp/Z9wPcSL7Y/H9jci25qqfvtVtFvBbnbLup3XUrblq9PvHDhTH5+buHlm1cv38oruJFTVJBTkn5Kt/FUWnxKuiJFE5Kq+V9ZWf+ZnbmkIF9SWhRbV7UcbFn+tG/NpOO377Nb+R+7RO9G0RcvziuFr2rhRxz/XSV838rT93nh3xM+U4Om6u4BWU1qfWNspkGR1STLaVTlGBap/oNwfbNS96f0LX95+P9EuAASHETQIBEwk5yJ4CGMtWC+fso77P5R1t5dZRkeoL7ax6Ztjneo47PFOW8Zna+FXDmF0PHku2t3pNfDL+/Vjuz8NefQlkv7Nlzct6ngcrrxUlLb+W0lyTtvpv5eJpHvybrd/vSdOEyKlwvtBzde0+yqTt1+J3VPefKu0uO/5CVtvZG0pTh5R3Hy/pKjewo3rNKU5llSdpWm7bipP1yxasUx7ZUqYlbM0TSc3VqStrv8dOI1VcJeaNA1NiteKrTt/+3KoY0F+3Zd3rQ9M0a9/3KRsbbp8a3KrnLDYGOfw4L9gHA/RDAmF4OSYqdH7PGIdpKGKX+729/mCSAUB1GckeJNlACSIkgKJpLvcIsdFGfCaZRgEYwGcdpEMg9xbwflN7oDsIe2e5j+KW5oRhyaEfunRZtHNGGcEedNLgFyCZCLhzEWIlijh2t1MzDlf+Oad7UPW3ac7ZGtHpWrHJKIKWXEbGyYOyH4U1z4j4TY8Z/XJwdFVZY1PHovtrgYI84jLhbEWCPGQ2P06wnmrdXRv/3YG0nMF2WQV/03Wr2UUwbRiqWcPJSXLAtEhywol86p/4NR/G9R+hOjjMRXAldWxMPoYM8UZyYZ2MmhuNhBcEY3Y6P8xjeO07d0hWBBaVfBzc7Mm5bTd+GDr9wXfdw9H1Mz+/H+0KsyZKjM+ux+91hz90RHNwb3ELZusrOH6uwmrd2kpYuEQVdby6jB8Lq+/kVVzXBxw6Orjb1XWoZuJ5WcOF+R2fXuE0R5IYqFCBEkBJBgQcIHkj4Q80M4B1JMx6TX6PGbSNaMi5BLhJwi7BRgjIdxBiQDJk/ASDFmjIFwGib8EO6DSMbiEW1TQtdMoHfG1+n8bHrsarY/qm5pLqsqKSzKuHrpZHHBsZsFv5dcPlhecKjyysH71w9UFe6ovLa58vrmisJNd4p2lBXuLMrffjV356WsPbnpey/qfs/Tnc7NSruQd+FScVlZvanO+qxjgOob+tQ3+sNKzqMeX9cU3z/J91J038x3++Sriy1paVVrs2oSsu+p86pVuXdjc8qW664v11xKSM1RJ2dIklLD0jOiL15U3LoR19b889Oh9TPUVmZuv8huF7lVgv8XJlDOCx6R9/83wjkvP/0ATc24r9Q3xac3xuoM8qwmaZZBlW1QZTWpdM1/6f8iPLNVmflQldaw8nZPkW3q3xMOkgzoZswUZyIFkBRBnDe7aJSgrRTdPcPa3N6BKa53kgYd33rdTKvds2tHwb5Nl04fLJHL92fk17wg6bzr5tTM2sJblq7HX6Y/itBDz9EN11N3307dXx6nOnLywp2nX8ReN9uCTh7aXpyytUKztfzUlms7f8usvtMz1Pfh3o2Bk5uupe28nbL/zqY1Wu25yqyzVWd2FGr3VSRuyVu349wbj7f6Xu/eDXnndt86s/9mmGTLmUt3X3wR+1xCxYOXBYW2orKu+o43rV1Y5+iPwSnh0ZTYPyV2Uyzk8na4aBPGgRhvcjAQzphxv5nwGgm/kWTMBAcTnJnkOijRRIioS7Q4BRhnTRQNEj47Hugmxa5JsXdKHJgWhyaFx+7Ac+zH05ezA91jPeBj28M+0NjTgQ6hT/G+qYX+zyLopttxv4lkQDdnpjgjznXgnI344XpD9Z3XPZGq/EqAA8IDyuAAECzIQ3lFkCD5myAL+pagROMStKs3Dr2aQqbYNoKDXZzdydldzADmpZ5NDZ7Qj0pVPiA8oPxPb+zfFtQh8+rwj4ogj3QpJQ2jJGHvleHzcaGM/O+CLGheFeFcp7qSoDZ32PtmhXacQTAecrHtFN1O/nj01lfY8kD7IO1W79USS245qL0PnnTMFC6w5V99ZeOe4ofd2U09RcYnd5E3NZbRxs6J9n4C7cdtA2TnANXZR1j6cKSXMFudLabXjQ+f1zaMVN4fLHoweKl6IK928GpV59VjBYerH/V3vmMgwg/jAoyLEM5BlA+i/BBBQ7gAkQJI0WaKMZMCiIugSzQ5eLNTgDARwUWUEM0UZ3L7YdJnwX0WnEYwDqJ4k4dpo/ytpN+M8xan2IWLAx7xkUcYmmQHPb5e11f72Hvk5TT4hDT1vmmFR1qhoUZTd00bWmtGH5jRGtD2wNzZgAw22592DIyizyY7Rz91Oeb6SLZ3UuyeEW2zonlaNBGibUwEJ/hWwt9K+juwBdDxBRr/aHG+szpfXm5MTbuXkFoXmVYTpa9VZNyXZzwAdLWqrPr4rJr43JpV+bU/X6iOz65YoSterclPSMuW6i9IrxepDc3LB0fWTM6c8AVaBXFK+FfC5/jpe9ZU7QOlrjlOa4jNMMgzmyRZi/35/0C4rlmpb1FmtqrS6leU9Vy3TU2bXAETw2eK4wAAIABJREFUzoMk8xfhZoKFSBYhOYhgzLgPpPxm0m8mfCgRGJgWOsfnWvrcpa0vq7qwrhm2x013j3xN+b3y/OYbusSKDSvPHzlfMvxW6J1mBz3sMzdn7CZLbnenHas+v7UkY/fdsztuxamO337YN/SZ65yhu8f8GUkNSRtv6HZVHNqU//MvSU9Ir3tO7B34fHJ3WdL28pQDlZvWaU+dKCorBg9vyUvZc+fsvrIo6bbbDXbLkGf/4euH95WeOlV5KKmkzDTcTfo7J7h+UhzyiCOU+JgSBigWxf1G3N9BsCaMMY0xoIPpcHLmCQ528IiTM0/4zZgXwv2QK2BxCXaHCDsCRizQgfNml2CZECzjNOL0ga7vfW7vE9fc4GO33foUabHb73WY8m+1n9XDR891bN3TtGpNS8LyRrX6gVpVGhd7cfXP+l2Jd29WvsQ+Dbl9FucCinMQziOYCDn4Tvwr/uZN59FEIjacA/5OK/6XX/UTrQjnYqI5STitCPECS77HR2JrVlyNklddKR95x5lIxjrB944L9nHvc+rLk+r6vriV81IpHxNMA0vm1cvmYuUuufzFnj3Utaszt2/P5hWMr/nlnVzGyCI46bK52AhyLVAIxNRXGfrfi62uAOygYZfvITEPTc1DY8SBCycudWhu9mTcsWbcaTz59HnBwsKDrwsVz8nLNbbke10XawZvNjwtN07UmsYbwLEWmxPqdlp7XPY+wt5H2LqcsHWsDRltAl82tj2pbRi6e3+49M7IldLB3LKBy1UDNzV3NecrSnve+hDcD+MchAkIySNuGvHQMMVChAjhIoKLEC6CuGDGORNBG3GvCfeaCT9IsDAhgE4RwjiE9KOkHyEFkBRNFGd2+0E3DRMChIkmgjOTHEiyZoIGcRrCaRALIBhnJ8VOSuz0MN2TbO+k2Dcl9k6L3TNi5zTfPSt0TQvdU2InLvZQYo9HtJAC6ubMbrqD8LUTvjbM3+YKtLnodhfdhgVMLg6aEJFRDhrzdjh+tBFf2vGxC83pydWx2vqw9LoIXV2U5kFYak1oWkN4SkO4tikqrS48rT5CY4hMN0gzDcsvNP6c37Ay//7arNI16VfjzudGpeUu7+ovEcV3AvvfCRfnuOlq63ltjUzXokxvVqcb5JnN0qxmtb4JyGxSZDYDi9K3KHQtioxmhb5JkdkCZLUAmS2q1PrVJX3XrbMeE+43uwQQYyEsYMYCHQT9kPK3k36QZECcBgka9XAw5e/0BMAXHy4VQ2lnHpzaXbp3S74q4XjBPevrr+KQM5CRWn9647WsxModa/XbD13unGIhyjfkEW+W9+3YkH18a0HKjmLtzpKUHaXndpSd2nNzT2LuvrTrdvL78w/i9ZLOw1uvnd9759Te22tXJN8showPJzSn64/uvHH2QNnZI6WxqsOXC5phaHTbhszdG/P27ilYvyf9YiU8MsWhr74ZH3+2j3sfTYrdbhEeDyDjrNFJQ07aPsr0jPG2CR51caDTDzp84HjA7GDbHVyHi4cmOHiMRhyM2ek3TgQQB2uZYC0TnAXjYJcXdPnax/ymUdo0wRoxwexgHo19f4o+ajx3puHX1R3LY42AskuqfCYBJmRSFxAxExvxNS5yITZ6Pk46Fy//mCAj18TaE5QXQkKSNm7rejLRP0nbHLTZxZlcHOJgeifmiKHRgd27Z2QhHPA3v+q/GMXfOWmIPzqYky7hgVCfLMgfG/51taJruTolYW33q2loikecAcTBQhPesYmZwXNnnapIf1z0gjxsAVjqA4Icigh4eyJpe+1yfhsfe/991PNcoxlTSHzyMEYatKAKmVkTdUceXpF7fWCG78B52BGwOANGp7d7hi6zwLszdpdZLpTYtSUdh+42bJyduf79a+WY52aV9Vx5T2blo8LK/uJ7AyUtr+6bRhvNr5uRNx3WUbNtFOyagDsnQMubNuilwfiy5uGzew3Ddx8M3qoevHF3uLBi6PKt3ou3uy9fas3al3MOeuPpdvOQiwcJFqQYiGJhioHdAZDgIFxAMBF2CZCTMzsZs4s2uwIQzoAYY3YxkJOHnBziYlGcQQkWITmI5ECSBQkawhmE4GGCA0kWJDmQ4ECSA3EOxFizi4NcAoIJCMZDOANiATNGmzHajDF/igZxBiY4COdhXIRwHiQWV2bMBG0mGBPOmDHGhNHteKAD48xOAZwQwAnRNMG2O/0d2Hcj4ch+eP78A5W2PjK9Njr9QYzmgSS1JiqtISq5ISK1MULTEJFaF5baEJ7aEJnWGK0xxKQ3ReubZDnNcZda1xY83JzzYIt15K4gfv13XTo3XW1J0tZIdC1AerM6vUmW2STNbFLpDUBWsyKrCchsAjKbAH0zoGsGMpoUeoMiq1mZ3aLKao5NqVtT0ldknZ00EXSHU4QwHsEYGKPNBG0iWSPmt5LswKTYg/HIm/kunB6c5s2PZ38/VpL468WU7be1uytO77m+atVxXUED9UG8fbPrxMbC9L3liZtzV2w6D7m+ou5AP8m326f27rm6a2PO/s25J3ZeP5tYembXreR9FWf331AA+05klI1/FNDe2WN7S5J2lGt23E3eXnp6a+HxDYUnNxef2Xvz8O5L69cl7diT1fv0w/D4wr22V6X1jxtsRJdzvtvlszq9NoK2USyKM7CTAccZ2MFDE5zZyYAuFnTy5gkOcgiok0MnaHSCNo8zRqdgmhDQcQFxcijG2EjWTvJ2UkQJESZE4zhrGqfbJ/zGcQYeY+ExpmMsYHTx3RMcOfIZOajplys+xkm/x8Z8WS79Hh/jVUZy6khWvYwHloiSv4uKJawqmJeHsvJQf2z4l5Vy98Zfr0RLDv2yrf/NzCMXg4yxiIOFx/0DowGi883jzdu/ysIZ+VK/eimjWDIPhMyowz8AwX4ghAdCGCB4LjaM/GV5bnRMxa3a/lkeHP8BTgS6nQwxgD/bsfcDEMbKQvzSsPm48NkVoe2xkbZblU9JX9vEAjL6A3/19uWVoleAzC8JEyTBtDzky8qoFrW04GTq4BTd7gyADh/qoiGM6Ztm8ptqT107XmnLL7WkXm/c/Oj5me9ztzxvSxpt528hyeV9F6qGrt0bLLnXf9Pw9G77ixrjiwboVQvyqtXyus36ph193Qq+MBhf1DY/vVM3UlYzVHp/qKRq8Hrloyt3By5V9OWVd+eV2PIPXzxVZe3v9QigiwVJxuxmQUqAKQ6iAiYysPh7OOjkzE7O7ODMDtY4wYBODnTyJgcLOjnIxSAuGsEZlOBQkkMIFiZYaFEkC5EsTLAQzv2zQIwDXZzZyYMYZ8YYEKNBjAExGsYZmGD/L5E8RPIgyYMEtygzvijWjLMmjOnAaaNLMDsFs5MzOrkOJ2d00qDzB4Q5ch6eOV+j0DREZNRHZdTEaGskabXRKbXhyfXhqfXhaXXhmroITWOkpjE6rSEqrSFKY4hOb47JfCjPblVnNyfo6lZ2vawWxB+i+O8JP699IF0kPKNJntkkyzSo9AYg06DINAB6A6A3ALomIKMJyGgCFg+95LSos5tjU+rWlvQWWWanjATb7hLNuIjgHOrkUAePOvhOjOt8PV/Z8FyT3vT7sbItB/KRFx+fzYiP3izkXWg/uPFqyva72r13kxKLf0k4lZteW3Nz4MyWIk3irQPbL8StP2J+PWOfDCCYt9ctVKHO/LudN+8N9A++77e9O3eg/Myu0tQDFUd3FcTGHrQ+mhqjBM35mhO/XdNvLddsKz219dqRTZcPbspL3HLhyJHrhbeggYkfA24anZjrmRK6psROj2hx+eEJL+L0Q04/itEozqEYh7h4xMkhTs4+LiIOsZ1kWyn6IeY3OWjTBGN2Ce1jDDzOPsLF5xT32Plj4OlUX+9EX/dY54DL8nLW7vb1zIrdlGhxiNALvvO1YBtjQWfA6PJ3j3tnX3x+evbihDKBBaS8LJSJCwnEL/Wpf/oRFzqjDPFIQ6Zilnokf3MDP31TRTLKSAYIYlTBC6poz28bM8IkV7Kuj00KPa/5zjeMZSzwaJx1mAae/bLmuzSYA8K8QLA3NhSLjXq+9deJ7RspdVhAtVQAlvoUoV9WAciquLOrf+l7PtWH0aCD7nbSnh7s5bZ9XxThYkyQEBO2EBuNrwOKgOjODrTL42vGWPg1Tb2YdxXeG1OoA5JwMSaElYR+i4sBY1V5+473kz9AkgEnvJDTD+Fsz5TvTMmV86Vnyy3Z183Ha9HDs59uzny48bD7dInpRJlNW27PutOdd7fv6r1HxQ8Gb9YN3Wp+XNX2rKbjaa3pWb35Rb3peW3HswcPn1XXj5RW9RdVDRTdGyyuGiy803/xdm9OWXd2qT2zrPPimRtJ1x629c8KIMaAJANRAkyKEMlDZMBE+o0YY3ZyoIsHXbzZyZkcbMc4Y3KwZidndnIgxkEYA2MMhDMQycIUt6hFtv9ZIMGBBA+RPEwKEMGZMdaMceZFwgkGJBiIYODFFcg/hFA8TPEQ+Yf+JJz9SyaMMRKMCfsH4aZFwl0/IMyR3XL63H1pan2oti4svTZMWxuWVhueWheWXBeWUhuuqY3S1kZr62M0jTFpjTGaxhitISa9KVrXItU3A1lNcZn1q7pe/b8IT9Y+kP1FuL5JmmlQ6QyK/zfhOS1xmvq1t/qKrLMeE0kbCbED500YA7kYi4OzOrlBQiy63bP91wvHt1w/t6d0eeyJU7o7z9+LwxT9HGNv3+o/tKH47JZS7e4S/f7SxBUZB1blpO26nbKn5OiefPXK/eZnnt5ZBiG8MEEPvBdffhEdH0XMLZpbiXOJt8/uLD29p/T04ZIYINFgd4x+Eu8Ynibuunp0R9GxPTeSzt3Luviwom7Y1EP1O3wj02I3RYPOObNzHsQCZhdtdtBmF4MQLIgxoItBCA7GOdjFIBgLu2iLi+0ZF7vGRQTjQJIxk7SJYttdAcjlf0Yy2OiPF8Yh65XSxiPn6jbtqV+78f6q9bdXr7/665aCfSdKdAXGJvtzl/+pR7Q56PaJhVaXr50IWDCfy/HldXHFSJxiQR0tKMJZ5VJa9fcvscGvV0ifHznwWpc5kZlLZue8Onnk6erYd7ExAWWwIP8/Ysx/+eIBeOXqY+s39b2e7SeEnjG6a5x+ggmORvDlKqVfFszJo/yqiK8rIiF52LMr1748NA0sV3xRLeUVQYIi3A+Ee9Yn5MZEVZfUvpwSOzAGdHmpZ1PPDp2YVIbT6iCfbKlfGfF+VWxJVGTtjfLn75g2hx8d5bAXvulK0+u4hDnZMk4e7JcFf4qLscQp87Yl9o69Qz0cgvthlx8h2f7ZwL7c9JPXjtyxZV43HrCMnP/8tfzJeM7V5t3F9pRia3oZknHbor/dnXenr6Cy/2pVX+GDRzfqh27VD5Y1DJU3jVQ0j5QbRsoaRkrvD16v7Cu803f1Tt+V8v780p6s0m5dSWdGiV13y55zpuT09bbmvpkAiAVMRMBMcDApwqQIk7SZCphw2uxkzE7W7GTNrj8EulgI4yCMg3BukU/wT8IRN4+4+b8g/2uwmNUhkoMpYZFYmBRgSoApDnbzMPXHOn899edSi3OEfyb8n/ycNRK0Cef/Itzo5IzOAOj6gRCunNazZ6sVKTWR2roobW2EpjYitTYypS4qpTY6tSYmvUaaUSPV1ko09RJNvUTTKElvkqQ3RWe0SPQtQFZzrL5hxf9I+AI/e8+aorkvzWgGtE2qjGbFoofrDAq9Qf4Pwg1ARhOga/7jZFtOqzq7JU5Tt/pW9xXbFA7hXhMuGgm2Hfd14F4zEYAJeogQrl23/r7pasb2cv2uirOJN2SxB28bRx6/57udP15QvKHVdWJf6fFNF9P3FusSy5I230zbfkezp+LMvqL4hIP3LS8H3gsWwm/Hmea+2UYQu3N3ODet+eT2oqTtpal7K5KPVqxZn7J2n76Lmu+a8nWRvvbh2aZut3H4fT/ODUyJfW/FnlkRdbMwRSMeFiJolOAsGGdxCbCTB3EeJDiY5FFKgAkOIliYYFGSRQgGxRm7k+1ycJ0uxoLRKMmiuH+Y8HkmvhBt3V1ndNYVa15JYwilbDZe+X4F8H659H2cZFqteKVStUvlV2Jkmk27a+63jkx/h9/7WvAFmBBsE+wE5p1qMb1eHT8vi+CAqIA69Ht8yHhC5P1YxWz38Kx7zjnxhXB8+jjhoYoKX6tlc0AYq/hPUfEfPlX48PpVSevX2V9gXZOs3RnomQi8xtjx8trR2EheFUpLowKq6NnlUZXKaPhuPTu18Dwp2aFYxqgjOFm4KA+fXy1rT5BlJx5942YRgrXgfsr55WnGhTdxkm/xQQvqvzPyoDmVpDseOAfIbZ0Dzz/xAx7W7fG/NSIjK9WfgSAGWEIDIZ/jI/uXq/J+2dT7atI+xaGkHyECMMn2z7JHCy4cKzh0G9beaN87MpY176952HnyivFIQZf2uj2j3JpRYdOVdmbd6rlwtz+/auBy5cCVqv6r9waKaoZu1A7fqBkqevDo+r3BwurBq3f7C8p7L9/quVjSnX2jS3+jU3PdmnrTnn7Tknmm9HSxubVnygvji+0aD+MiQoiIm4U8DETxMPGHEFJAKfGvMUIKMM7/5dJ/Gfgi5Iuc/99iIZKDKRH6g20BcQuL8/9lJoe4edQjIG4eWtzb/5n5zTgDEuxflyYyYCZ4EPvTw12c0ekHnd9g3JnTevZslTK1VqaplWhrIzV1kSl1Uan1MSl1MWm1Uem1URm1UdramPQ6mbZOltYg0RokGc0xi4Rnt8TqG5Z3vqwUxTlRXPhXwt/esyZr7kvTmwBtk1rXDOgNMl2jWm8A9I2KzMZ/Jlypb1ZlNimzmtXZLeqsZnVa7coyW/7wjGeAoLtdfCfJds/yoMfbQc4biYVhki25bj+yoTB9S7luS7nuYOXm39LX7tb0uRe63AsW1/zjGdE29FGvuXd4y4Wk3TfSdt3Vbq9O3VqRdrBiRdzRy/et/e+EPo9oHPy893Dpvh2Fv28qOLnpimZPWfLusmNbr25ac37L/pyOF2/73nEI9sNCzHXNcvZ3gu0tb/OwFoqBKRaiWNDDgW4BdAsgxcMkZyF4CyZYcA6leJRkLRRn83AoyaAUi1IMSjEIRcMkjboZhPBbSBohAp34goOce9v1ekJz+fHytU418E0VJQJhgjIsoAqjlctYxVIRCBKAEK864ttK9eSaFVa1Mjt8me7QwUHM0z9LWxys1SU+Jv0z3cOjG36dl0fSyjCveun35cvGV8svhAZ1toCur+LQFP10OuCe+vq9uXksLnZeFikol7LA377HR/atXZ7+28buF67uadaCBXqdfhzzjeUXOeShrGIpLY/wA5GTP0sLlTHNtcbZd+J0Ezy8IuGzWsIqokTJMr867OU6VRqgQNEnw9OizbUwSvzAWpCelcs/KyNY6U9CzE8+WcjsCplRFpYul9zJudhrtDnsffjt4lfLY34olvKyn0R5iDc2/OVK1YWEVZa+133vBNTth0ka9fBD78T0O7d263dVoPqSh3tG3YX4dPGV6t+uwmcud6ZftWtKbWlltvQbnfrS7qzy3gsVfbllPRfKenIr+i9VPiqoGiyoGrxcPXC5ciD/zqOLt/vySrpzbnRlFXfqirsyrtvSrllSiiyaIlR/8sapqt7O/recheIRN4dQAkqIFlJE3CzkZiE3j7pF1C2gbhF1ixaPiFDCX4LJf0syh7h5hOJhkoNJFqZYmOIg6q/EzoEEC5IcSPIg+Y8XBLT4rJv/U394O0Sy/2zvf0SGPy9NJG0mBBAXzC7W5OKMLtbkCoCubzDhyG45faZSqqmP0dZHaupD0xpCkxvCUhqjz9dFnK8N1TYEa+qWamuj0+tl2npZWoNEY4hZJFzXrMhsUWfUxVmf3RHF+X/r4W8XPVzbpNA2xWY0ATqDTNeo0huUmQZlZqNS1wjoGoEMgzKjSZnRpNQblJlNqqwmVWZTbFrNququwq5nz6/dRFI0DceSyq8/6OnCfvTPBLo8gacYfe0idGxzkXZbZcaWyrRtt1MPlanjf9deq3/6UYTxeZgIjEyLz5zeouvwoe1Xk3beydpVk7G9Mm3/7eXxR3LKTcMfRZsrMIQJugttW9Znnth+5eimi/s25Ozamnfq9K3bVfZh3Ns/w8PYgpXwW3A/QgVMpM9M+hEyYCVoG8ZYCc7q5hGKA0kOoXjUwyIUjZIBK+m3kT4b5bNRfhvpt1N0p5u1TbKWSRb1MLCbhTwBaIo2e2gb5XVSP6ahvkdbE7FoKQNIRSCCAYJ8qiBvXIQ/VsYq5Zw8mlVF+JZHfI8Pm1dG0nKJL1Y2uW55uSzy1Lq1Iy+xxzO8iWRQj5d6gz1OPDALRPvVIYxqCQ0s/bJKbohZdnnzhmEI7Wxs775bP3il+GXinim5jJVGcPIlXlXwh59jawB50enk1+7vXUTAgtPdrgXP+KdX57SUPJwGQhhVeEAZhq2SXluuMrXbX0wH3j9zj51Nm1BEeZURnDTULw96u05WKlt2+ZT21QxrIX09rjlq4sMT3aVhieybLEqQhAekoX55qD82BosFWiMi7kVJmgDFozjJZ1WEKA8VY4JESRANhGCr1ZdiE9qh/t63LER5ETcLEfzwO7HCgm46v+VGW0pJ0+43niJoIOnC3V9KbKmXLKkF1uRC67liW0pxl/6GXX+zU3ezK/NGZ2ZJT9atvuzS3uyyvpzygbzbvTmlXZk3unQ3uvTFnZnX7RmFVm2hLe0qmnwVSbkGp10FdSdvJpvGXb3TPEKwiJtBPKzVLdgoAaVYkOIgikf/9GTUw6MeAfHwqEdYNNh/duA/ECU5mGQhgkVwFsFZhGQRioFJ9g/a/yEOXgzqf97/o5kj/mXw3/fz/8D7nwlf/DebDgdtdPpB7DtKuXIenj5bHZPeGJ7eGJpaF5xctyy5QXK+UXW+UZXcKE2uD9HUB2lro7S1Um2dVNMQo2mMzmiK0bVIdS2AviU2oz7B+qxC/B9S+tt71pS0+zJtkyLNoEo3ADqDTGdQ6w3KzEYgs1GpawAyGhR/EZ7ZpNIblJmNSr1BrW/8raAm7eix8wc2ZJ3YdO3o5kvbftMkHsovvINan7wddbDZqY1HN9/Q7Lqv3VyVufWubk/Z8d35ith9TT0Tgx9EEKctTv8wwRDvRGMbdnZXhXbz3aydlWkHShJWHLxwp2P4kwg75x5NCs12z8UrpssXHxZe6aisG2wfmOynvI8/8J2UF8UDFjcPUhxMCVa3YCVZC8nBbs5K0J04bcNpC0EjBI0QjIVkrG66a4rpe8sOvOcGP/KPv4hPv4pDH8TeadZOBawUY5lk4UkWmmQtHg6hWAseeIl7Pw457LsSx5SRgdgwTr5UUIRx6ghvXPhHZRQplzllAAkA0/KoL8pwnzKMA6J4RXRAtWxOGTG7bs1tmfzcb5uejE12zdLI1DyFT0/oLxJKgFZH0MpgHgidB8LdK5VmZVSjUmJSye3S6MeKaLdKQgORvGypH/jpe2z42IpY0++/v3ry8vG0z+oKWCiuz+2deUU9P3h8GpAE1GF+IIhRh46vlBStjBvoffLovX/S7f1w/+GzePk3dRAtD+WUoV+XhzxaLzuvSuh55Oqb4q0uegj3f3g9M6TPsSQAHkmMVyELKMN88r/xQPB8vORjnOIDIPmuCOclIbwklJaGcbIwvyJoaq36ilJV22ge+iwikz6IohFK7PHwnTi5LW1P3r2TRfd3dD7Tl7ftzr23uRg8dxk6l4+eybeeLrAlXbOmF1t1xbaMInvGdXv6tU7ttS7t9a70653aInt6sS2jyKa9bk8ttGmuWrQFSNolKOUyknwZPl8ApV6DMzT3T2qqL3VPfrZ7eCsloB4GcQcsFGulWNRNQxQPUSLiFmCKh93cX5D/N8L/2njDBAsvgk1wFoKzLLbrJIOQDEKyCMkhBIeQHEJyCMEiBIcQPEyw/3SHRck/JsAEBxOLEeAfXwGT/73DM1MMSAoQIYAYa8Z4M8aZMRrG5yxuLKf19LlqaXpDtLY+UlMvTWuIO/tg1aGylftLl5+6tzqlYUVKrVxbG62tidbWxaQ3xGgao9IaIzKaJboWha45NqNhhf3FYkr/F8K9/Nt7lpS0e7L0BqW2XpXRoMgyyDMb1XqDMr1JoWlRaA0KXaNCv0h4i1LXrPwjtBvU2rq1d8yXMzOvHt10SbOjLG37Tc3eW8e2FW7/NfvArssXNU2ag3fPbrt1fltFxs6qrL3VadtLMw7d2rguecPe9AGP3zbFW0imx0nXd4wX5sMpO2/rt5Znbi/THyuPjdufVdr69IOIYvMoEeh2C8NT4pNJ8dm0ODIr9r3lYbcPJBcsHhp2M0aKB92ilRS7cN5OMKg7AE4ykIdFPBxKBuy4r2+KHnrHPJvxv8C/PHlO9KBDiAFuf/Cw+f7DtkYERkcGx2aevKcffROhGT/qYXtIvhtnuiluGPd9Gv/4KuPii4TYL/FhAfXfaNVSf5zsc7zqdZz09f5dZG6eu6TMU1KC69NHN2/A5NFzQCSvDGGUS/3SkDkg+t3m34qjYi4ePffy7ZyV+kqS3zwV9aNxsQF1xELssvm4ZT4g1CcPX4iTfY2NWYiNCsRFeGNDFpQhrCyYky/xq4K/JMTYosJbDh96OjT46pO3m2RQlzBE+SeHR0d27p4FJH7lMlq5NKBaSq1RXAsPhopLXNQ0+Qp7W1U7ukL1HQjiVMt4eWhAETK9Xl0gCb+VXzT6QbA76R6cf4bNky4PhRqppJPTypivqpCv8X/3K/8rIP+7X7qEVQRxsiVi9FJaHjavjPDLwwKy4OmVwA2FvOFB68gnEXbTMMWgbtFKco/fz2VXXTmZuzWvbFNl26HCms2XarZebf/9EnQqBzmVjZ7MRU9fgs8VwElXkPMFluQCy/l8NCkfTSqwpVyxpFxBki/DSVeQpAL03GXkXD58Lhc+ewE5eQE6mgcevwxQ/e3UAAAgAElEQVSeu2rUHsjfcRNpe/SetVO8lRJsk5yVYiwki5IsQjIQycEUj3r+KL0Qt/gn3hziYSE3B1E86hFQt4CSHEJw8B/NC2ehOJSkUSKAEjRKsTDBwCQNkwxMshDJmXHWhNFGF210sSacNROsmWAhkoNIAaUE1C0gBGchOSvJISQLUizoYUD34rk6xkwyZooBKRakFqu7xU6XhXDG7OLNmGDGGISYs3rwvPaks9XStPpITZ00rU6d9GDt3hs/77yxPvH2xh1Fq0/d25BatyqtVpZWG62pi06vl6bVS9IapdoWSUaLXNeiymhYaX9xVxR//Os+nPPxM/fQlLQqua5BrauPzWwAshtlWQ1qXaNK0yJPeSjXtgDZjaqcRlVGizLtIZDRIs00yHQGIL1JpXmwoqbzRv8zx4mDpce33NDsrEjdfFuztSptZ2XSjpLTm65n7LiTvq1Mu6vs3Pbi/evzknbeTNtbmvZ7qUp5IO1qw8hX0e5hejH6RFL1nl8vanfeytp1W7v75p5fdQkrT7T0EP2TjIXwgrgXpmiY5FCCsxAcgjMIwcAkYyFZG0lbPRxEsRac73Fw3RiLugOwZ8FG+KwUb58Wh2c4FzE/8ZLqN1qRq6WtB082bNjctnqNSaUCVcoOpbpWqr6lWJ67cv2lk+eqDM197z73f2T7sUA37u8kfQ7P3Ae0Z3jt2ndADKsOZ4ElAfWy6TilddWqN1VV+PiEk/rgIL46qa+E+9Pk0zfO0tKhlaqP0qW8YlkAWDavCvq+PMKx/pe0CLkRtA2+WxjHfEQT8nhNvFcV5FeHzMeFMMqlYvRPQuTfWflSQRkkKJbQyiA/EMwBYZws2Acs/ZoQNRGnbJRHn4gOKSrIf+bx9xLic4Kd6nsxuOW3D/JwQRrKSn9igJ++JMS8jFM0Roa1b9gEbfztxerlX1QyVrYsAAQxilBeErUQF9e1QnF+zfJBx1TvNGtz0l2Y9+XMnP/T5x/V5Zg6zAuE+OQhjCJMlIQysuAFZbAv6ichOtgnD/0KBHsVy/yKsLfLgSqFoqHk3pOPIurhYCJgcfMQwfdOBeBXL3ed23Iye01J7ZGrlTuv1O642n4g23RIDx/TwceyoN9zzYdzzYdzzL9fgI7kwscuIifzkBN54PF8+GQ+dDLXfCzPfDTPdDTXdCzHfDQLOpyFHMiC92ab9+Ubz569efh4wdku6qPdzVsJxkbyVpKzEDxKCItGipIcQtGIJwC7WYQSEUpE3CI6yVk8NEwFIIKFKRFx84s0WgkBJTiI5GC3gLh5iKARPADjLEwKCMFDBAcRDEwwZpcfwhiE5K2kYCEElOBAjDY6A2acg0geIjgzwUA4YyEZlPBZ3IvvERpyByCSNhO0iaDNJA1S9GI5v1jiwlgAwvygSzRiQoczAOM/rG78YnvqmXuS5MbQ1LrotFrl6ap1G6+s3l+z57Bh34br6xNL16Y0rEypl6XURWnqIrV1Uk0dkNagSmuSapqiMprluvoE69NyUfz+rx7O+biZ+0iKpkqha1DrG2IzDYpMg1RnUGU0KTMbFZmNCl0jkFunvtAQq21VpTxUZDZJLzTKsgyKjEZl2v2E20jB2Nuv9x483bfpyvntJfrtd9K3VqbuvJuUWHJ62zXNrrK0nSXpB8s3J6QkHy7PPFadsuO6JvHGyb0FyvgD7cPUk7fcsyn+fuuLHdtyD227fGBT3t6tF84k3zb2U4MzIuhYgHEfRHgRcgElFqyE34YHLBhjwTgEZxE3Y8FoK8ZZMBF1CSgmgARvphg7Ro862Ul8/tXgWPeDh0hyFrRlT3f8mjF5wqxM9T5O/mmF9OuKqB8ronwJMv+KuC/L412xsZ0KVe6yyOQde/pG8eFPDDLts1MLM+T30fyi12qVVxktAssYRcj75RI4Hui7Wjzt/mYnv5swr8VFW50B1DX3yD037f5IVjcMJ6z+pJCyyigGCJlTBU+tW1WujM1L1jz/4H1GLEz1PB/ZvOm7PFwAIhh1mB9YGgCWeJXBc8qw75Lwz5Hhk9FhpHTZB8myALAsELtkTv3TvDrqy6oVj9at2r/07xXlDS/ei68Iehp59GL9mu+SZaJkmSAP4WU/BeTL5lXyr7GqyWj5eyngl8lESbggCw7Eh3jjQv3qqDmVYmb96svSqPKyO48/0kP4/ITj/UCz6XF2/uia9Z+U0oAykpFH0rKIAKCYUatG41XuOPWnGIlXHuVVLPPKgr7Jl779GaiWS2/nXH3+SYQ9tM0TQHEfQrII7h/5yBS11K/eqdBe3nu5/GB+9e4rbQcz2/Zqjfu15v06Y2KOMTHHmJjVsTerfU9Wx94c0/4Lxv057Ym5xv3Z7YnZbXtzTQdyjPuzOg7o2/fr2vfqOvbq2hJz2k6mVSf9cnZXTU/vwCwD4wELyVhwFsXZRfAsf8ZshKLhyQDkpiGKQyjeQrFWKmCjAjaKtuGcDRMQgkUIGiVoC84iLg7BBRAXjU7B7BRgpwg5RNMYZ3EJdlzo84jD0+LTafapxzcw8cn+zN39fGpg7PMTKvDYww16uC6SRgkaImgTEYAmObOHQUjeigsWjLcRgg0XUZcAu3gE4xCcQ3EeITmQpE0Eb8JYM06bccGEc0aXH8bnLRSZ+zDtbHVsWp1UUxulaZCeqf5569V1B+4f23nn8K9Xtu0t/fVcfUJyXUxqbZimbll6baS2VprRCGQ0yzOaJXqDPLNmue1Zxb8lXPBxb+8jqdpKQF+v1jfG6gzydEOMpgnQNAMZjfKsOiC3Tn2xNja7MU7bokpvll9olOY2yPRNivQWtaZ2Zam14NHUzNAEk5nx8OiGy7ptt/Tb75zcWHR095X8jMbjO64c2pJ7YEeeNGZft93TVDVy5Lc87Z7i9MM3N60/l3gy7zExN0z4Bia8NabRirqRmocv0eGZx1PCwBRnc7CdDtHiYG0EB7u8COFDCR+K+ywun9UZgJ00SHEIzlowvssj9kyJVkIwufxWbGECm5/uGh/JyEY2rrUtB8aUks9KKQtIRWmUKI2kleF+VahfHexThzDqsAAQ4lcEs8pwf6z87frf7kapzq3YMvSc6vtAD015344QTxKPk4BkQbWMkQexsTEvYxXlmzc4nrseOwOQi4cw0TYh9kyInQ4edgV6XD8+jX4kMkpG5bF+pVSQL2PUIR9XKjpXJaSsXvvIMTlILcy8mRk5eZZUSmhlFK0ICahDvseGfFgte7VcMbp1+9jRs28yMh15Wa4jh/F45WdlEBu3lJX+REtD3/2sNKxSHv95/dPRTyTJYpUtL2IVXiCMU0XMASF+5ZIAEByQhdCK0HkgwqeIomURtCSEBYKZuBCveslCXMj3uIhvKwE0Tpa9aQNFvfUMO80nUqDYuFGJdF4i9yuifOoIryrsR3wUpVJYElbgRcUMBFKHf5+RSIWYCD46ZA4I/bhK1h4rKzh+7umMzzJFo+55lJhDcB+CMzDBPP5I667lJWyMzi7Zn/9gz8WmPZktiWmtBzQPD+ja92e27dG37ta17M18mJjZukffujuzdXdW6+6ch3uzWvdkt+650LE/23gws22/rnWPrmW3rnlPdvORtOoTCUfW5Tc2Dr8NoNiChaJhnLYQnN29iPc/CEdJFqYYmGIQkkFJ2kIGrKTPRgU6KbYL561OHnSxIE4jLtriDFgcNDweQDHOTohdhNiFibYJZoBgHk8yw/h3cOBNeW1LUWlZVqb+zPFDh3ZvObpve9LJYzmZWXeqHhht/f1vPI+nfX3TDEIEzBTfQQkQxSM4Z8FFBBfhRREiSIggLoA4ayL9He5ABymaSNFE8CaCM5GMCQ8ghN9KeXLb0s5WxWnq5Jr68PP1y5IaVu25tXFj0d71hQd/K9x35P6us4ZVyfVAal2Utj5MXx+hq4vRNyr0TbLMZpmuQZFZs8L+7K7w7wgXfdzbB0hqeqVCX6/WNaoyDFKNIUbTqNAaAH09cLVaXVaqKrq3PMsQrzOocurlFxqkWQZZeiugfahOrVlxs/NK18zko0kB7Jw9vrswdWtR5s7yU1uLVsed7LQTA/1TxSVQUmbl2Qv3n+D0GyejPV11dEte0v7rBxNzl8b8Vm0cefGO7yHpwVlxcFocnhH7JwUL5kcwL4oHLDjTSQlWjLe6BAvGIy4BdQkWF293cTactxHcc5KbmPjR3fm61TTQ5/hipRaeeL6/MNvMm7aOKaSfVVE/4iO96iBOuZSVLwmow76qIqfkEZ7ocE9MBKmIJoCI2bgIX0IYo/gvv+rvn2IjPRs3FUYCqYdPvfnsH51emIaHHq/d/FYV/SMheEEVFEgAbDL5neTUl9NzFoxux3gTIcAEj7i8VpcfJlkz6X1KLkwjT0d+3fpJLhUVYYxy6Vx8BL42/oJU9tDUOTzLkI6vjtzrE7KYgDxCkAfTipBvKyQDqkjk0L5vw6+J0dkxzxcn9f7LKPmhourNqthvyjBeGcIBS+biw15vSEiWRjXXmL9OCa7rla9VMV512IJi2YIy3C9bQsuCWXkwq/h7QLkkIA+ak4d+UUZ8V0aw8nBBHsYB4QEgggWk2Or4zJiwoTZw/tFLZPW6tyoZD0Tx0rCAbJlfFTGvjpqNlaCA/GVp+Szu/kiSby5ffqkCAkAMLQnxqcJ/LI/sjo+6tCvxietL97QAUz7U40WIBSvBwpjQ7WGfumeO6Y7/egQ4mBOf33Qgu/mwtulwWtOhNEOirnV3RnNievOBjNYDupb9+pZ9ma379C2Jupa9ma0H9C379a3705v36loS9c179Ya9F5oP62qPrTq5Qltd1DfzxUrMw7gPxH0wQSMkZ/0jPPNWgluUBedQgkcJDiFYhKQRKmBx0xaKRgnGSvAoJoKYAOIs4vR1OhcGKd+z6cBjzw/Lczc8jI9MfH5DfOx5NFJ6u+zY0UO7t6/b8YvixO6Ei2c3FadtK9fvKM/cXqLbeen81syz286f3HH27NHC0luWx2Ov3rFP3omPP4i97wR02gdTNESyZjIAeWjIQxtJuo3wmT0L8MwcMj2PTnKoW4AJFsRZM8GYsMVIQuW2JZ2tVCXXRifXh543xJwxrNtdsXV1wZb1RYd3VZ4+VLfv4IPVp+t+Tm5ISGuQZzRE6xpleoNC1yTNbJZlNMh0NQn253f+rYeLPu5tLZKaUaXQ1wPpDYC2UZLeEKOvBbJrgFuVcQ266Ob9f6u9rCysW5ldp8yrk+sMUm2LRNeq0Leq02qWl/Zctb31WCn/80mxpNh6bGN+6o5SzYGKTWtT9h+5SH4S38zwIzP0ow+8zU0/nRXbYGLf3ks7dmT/fqb4RmNPt+tHr4e2UTRKMjDOwhiD4owFo204bZ30I9ScnaK7CdE6IVodIuoUbZg4MCk+nhae4T9e9I89KW9Gjpyv/3XLuRh5VnLW07f+8dn5geLSIUBGywExRsopIhhlMCcPCigjJuOkLzasGT9/2n2t8O3tO5/LKrFM/fDGdZQyilMuDaj/v7nY//M1IfrFulVH5eEd9h7PZ3oW7Hux8tevyqiF2CVeZZA/XtkRLbmVnvX8g9+C+RGMsRI8TAQgYq7TNd857rW4vHbsG/Vm5vW5VLc0mpWHsbHLvMqgj6uAMom0uqLuySzrdM6TJTWjKvl3eQirDPErw76sUHdELas6ccYzzdhcrBljIYIeIOa/vfGMHT05JZP6gEgGCA6oQqfXqoriZBWXS3xTrOvyrTexMXPq0IA8lJdHipHBvCx6TimZlAU5lUHOuOg3q+Ne/LrGuWbVJxnAS2SCTMoAEkYl//jLqvuxQPGR099evh44sGtKuYxWBPmAEFYREVBI3YACVcf3XymeoN52uj878Hdvrt0aiYv9vFwyp1jKy0Lm4sJ6V8szf934+PX7nkkR9gjQJI1SPjsZsJOcDfc+oj4/npzJvnNt2brgfRc2FBiTdIb9WsNubdOudMNujWG3tnWfpjUxvTVR17pH93C3rm1PesuujNa96c2J+rbE9JbtGc07cx7uz2k+cuLmjo1pvxa0lg99+GQhfsCuAEIyMLH4+Y+U/hfhVlywYaIV4y0Eh5AsRNIQSSMUi3o4mGQgLABhdDfJDrn9Lzzfux+/Ka2sStOlHTi0a++eTSePJF7QnDi375czu1flndpSnrm/9uKhxkv7G/J2NlzY2pi7uSFvc13etrpLu2ov7avMP1SYse/QzlXrVytz87LK7t4trbx/z2TrJr4OTQu9RODJe6538gs8PtU3tTD8nuuiPplGR00vh9GxsR7ifd/0AooHQIwzu1iU8Ns8RH57UlK1KrVecb5BfrLu52031/1WvGXT7YPrig+tKz6wtmjb+uvrthavO1q9LrlxRVqDTFsvS2+UpzdJ05slWoMsvS7O9rzi3zZtopd/V4umZlQrMhoV2kZleqM0p0F68Z6quDqh6SJg3/gfz1f8b/BwyP3yVRcfqHP+f7buKyaOttsX/N1IRxpppJFm5sycMzpndvje97XJ0LE6kIxzzoAz4JzJGRwxmGBjnLANNBljnIDOmZwxJnVX7CZjYoeKXXPhvefM3vuT6qJUdf3Tfz31rHpWtTCpkZfYxM1sENyrF6dWhr3QPVEvYG2w04QwXSObCdfexB3OvxX1/G7MM4H4VOGH9p+LHhW40optfkFdKoTqtHoUvUsf9UgHQvUusWqYUEKEHCLbQarNSrVbaSXIKKdp5RQlB6k2iFJZGa3VY4bYftTzE3WNj8A9X+TywuJvt2+1HTpgDg6elgD2HcGmPdvu8KV63Q/QRtnbTP179/8S8FgBl+X7eQQ+lMB/Rgp8DJf8/NQwY5sdwZZGkHXL9OoC/GtOaew4Fm0T8TeCt2yI/jsl9FoLCy0J8n2UeQ/doKB2w+iuI5vcAFq4lQK83VJhq5CfHRU9hK7oQKJ9ilRaGDlEtSO42oLrxwjNT5dmemPasjid8wAWcAiRv1viS0l81rYB7/hAaf7LXsz1Y3IDaVB07wpfDPF3irfiQMB6sKQjTJoSsWN4fKF/ge3EmH6QBiFiQzc6cfzCHEfgFHJdIl834DUXAbwRCd7dK3AgG5M5T8ck3HWpj1vsR3J9cK4XHAx07N89lZ0+9e492tJuU5pnDN0upXbywiUrh4eLeaTYzy3xXQ/njOzdkcnlTzbXjd65aOF7u8U+a1LvBb73hIhjPnVqqOb7uGWtzer6ZiUmQdfPsoZWUehwMG8s2M8C+PYE86r27SiJT+v5uayFPO0w24ox7YhbDbrUVkIFuRXTq2aU6JujS1rk4tN7DyZGJFdG5nyMzmiMTq49ldwQldx0IqnpWErTseTGo8mNR5MbjqQ2nUhpOJnaEJVaH5nRFJXbfP5OeeSRtB2Hko9VdSq6F1fVkKN1imyzsO1WWgERCoj618r8f1TpCpBRWj0qC6u0eBQQ3Q5Rv9vF20CqHXS3Q0414hiYcRtHkZrm7+npqdfjIi+f2XEnbmfG9X2Xj/PO7fFOPRtSlnjiffqpmpyztdmn67OjG7JONuRENuScrM0+UZt9sjYn8n3qoZd39xbd2JF/fefjG3uyruy4dSb4xumQuEhx9PEdV67f/C43mbuHSt8U5Ty5dTvlVF5JWtPXiodFdzMfRRWUnnpWfvVu7rk67fdOjGibYr9O0W3ghsY2/fjz3ZtvJMk1oXdk26KK9h3Kjz5Vfm1fyaldBWd3Pz2/s+B05JsrR4qjjxZuv1EdkVALxFfxkmr4SbWcpHpOch0/SSaWD7z0sGue/yDc42RmKtrjk9/zkuuEiXWilBre/Sre09fSNy9CX8X9o+Hon8M7/qY58E/1mfziyrCMGiCtQZDSyEuv59+rE6VWhpZpH+vm0DbIIbe6+21s8zfrhZNF148/Szxdcvp4Wvjei5o+tMvmasc2vyCOdoTUgUwHyppmWIWNbkNxBUIoIUJhwdUgrQIpNcyoYUYNUmorJQc9SivdA3smre6JHutA4zfd/fvtZyI1YaIhQQAqDlwKCXQFcwkgwCH1t+0Lfy6U5CfmTdmoJcvKj/tPh0RBTqkPJfIiRd7uEO7oNmkqwG036boWcRVEKyFWDnl0oBudJdC6tp7wPQvBvDXxFkLo65AEt0okSUdPj80soz2D/QdOOAQCVhRAAn4uKW9ge2gaj9+l7e2bpeUIqbQwOpBRQ6QCpHTTHs1Pt9nqxKxLk0mZdgGXlAQ6xAG0yH89XPxGIC4rKh+aJwdBx6LpR+/xY/NiP1roQ3P93SI+tEt8P+DPuvsFA8oOfU29tvClOfH+0LGzNkDiEATiQCAF+LkEPrN7wsok4trSN2vYykTmk2kR4JAG4BI/B7B1MTygScppSs9Ymfn1E3ENQEw3wpoQ99TM6oxSo9q3ZwIIXBb5LYm2gsItxghR/rbwqZbmiSd5Com0Jxjo3inqjz40WZxvHxmfsOEmC62e8CjHPZ1T+FTHdF/R2+EnT6cr30K1VWOyuoF23U9o0Qw6NFZSCdJyjG5HCQXkVkBUG0zLEbwdJFWwp2eJVVuwjPKCqMxjZx7sv1p6PEkWk9F4Ibv5bHbzmcym6MymqMym6MzGU9lN5zLqzmU3xKZVx1wvjT6ZfeBw6tGHH1/rbFjXEqG0uhVWWgmx7RDdDuIKiFTCjBLyKCGPCmZVMKuEPArIowAZBcgoYVoOEXKEkMOkHKLkVlo5TWotjk5soxOcefH29fXY6BtnD6bH7X9yY+/zxH1vMw/nXwvJOM15mXSw9sGZDxlHa3Ijmx+d/fzo3MfcqOZ70c0PzjTcP1OTe7r23pmarKj3yUcqUo9WZ56ouxddmxP1IfNYRU5kWcrBooR9D2/vuRotOneIf3L33wpyQwa7r1l/xte+C4099T/Jv+5ZXbizgl5dX0hVqM9nPT1jmp5RTrFfJqnv4C+NbSKvJenO65C0muBbFaEnnuw99vT0RdmNPfkHjjw7fe7D1QNFkZEvLx5/fvZo0c7bdTvuyjgJVQFptby0Wm5aPS+tTphcKW3vL/Owawy7+W+Ee1jaQWMf2m4lveMk1QkS6oC0OsGDCv6rNxFFGX7PbvyhvRehOR+g2vsPzdf9yt6GZdYAuXWCtAZeYiMvswFIrQwpUz/Sz6Jy2CUHCa0VH0HY3OyvMQfyEiOL4uOe8gXHbiQW/5ijNYizHSMUMKmDaI2FVKJkq41sRQkFQqohUguSWiulg2gtwqhAUgURWpgyW9Yt4K8frabWOxmf9x7RSIIHAD4aLFgLEVIigUfCIUK8CMCfEQg3RYKpbaLXESG5KVm9s44Jm2NO2W3cFTEn8XeLA9w8bw8vaDki4pGv95vnpaPLlNpKKGCmzUZrUaIXWVvtH/9x4swC198N/EmKt26E8DvCpcmhe3tGphYRbCj2ml0gdImDnGI/pzgQ3R1RwRc+vxo/tULJ7U4VRJislA4i21CqHWE0FucwvDE7MD0QeXaBH+QWBjhFPBIIXAqXlgKS2pqvw7+YLnjz1/jMz9uJNiCQEvjS/ECHwHc5zHc4nN8SyFMIgo0irh4IHAP487xAp9TPGboVF21hud4UEDgQLny4e5upq3N+ZmEk5T4kENNAECHwcgJb7Du4T7l+Nc/LJ5Y8atCpsdAqC9sOerTgJgotjJZ/UEZF9UZH9l+6MJh8o+954Q9Tj9U6Bw6AI580Q3UtsEK5MPxzEl3T2Cg16lLBhNpKq0DPd4vbDG5MwesTyGqvfW3A5hy1Ez02t9rmVCIuHURoIUKBuOWYux0hWxFPK8Z+R+k2jPgOryvRDfOMa3ARN4JofsP7M/fjInOPnXt86MzDXTH5+26WHr/7Oir+dfTN0pNXCo/HPDxyLGXn6eyou6XZT1tq9Rja8wvX2SgVRLeDTDtMK1C3HF5TQE4VTKthjwryKEBGBbNqhFUirALxKGCPAqbbUbwNcbWjuBx2q0FiYIHtR5mJOVrZPRJz/crF6O3ZF3fmX91Vci3izd2IypRdb+6GFVwUVqQdqr9/tu7hqeqHx+vzIpvzoz/nn27JO9WSd+rTk9PN+eeb8i805J1tfHz605NzLU/Otjw+03g/qvHeqdrs6Oqs6A9pkW+TT5bE73t8e0dGrPR46P9ckr3FvXTXvRS3YT+vbPrDNrEdX9xNoFJidufiXGzqPWGLwWCE2W8W6ju0rETHHjUn3X0tSasOSqoRXny9+2j+ruiyA6deH4h6cfj8uxMny/btL9h9sPDIxYqjt2pC46v9U2W+aTL/NFlgei0vvVaUUhHS3lfGsGvMv8twimU2GPR96820cm5GlTCrOiS3UlzwXvK6JOzR1X8ofhJY8TbsWxL/66F//hjnW/48JLtakFbPSW/gpjUIMhskGRURZfI848ysEiJVMK2xugYQ2tC7cuVqWfSJrKjozOx8WUvneAfsUkJkK8IoYdJgpbRWRo0wKphSg4zaymghjxqkNCitREkVRmoRSgfRBoQZA50DdZ8/7d/ZI/GbkXI2AZ5HLMBFvg6xHyESugTcRdFWhO9nkYSM7D3YdeN6Z23NIGQz2VYHoJVfE7N98bfGxEEuiQAXcileoDNU9FkQmHby9IjNpUFxDeLSQS4N5Bixba6bR8YORf4SBlJhXi7pH2vhgT3bxbnbj5h7J2aX16dK3/WLgzeC+ZTAxxPktyEW/dwTker1p6y4DNrwdNpJLUwqEaINxdUgPmjd2LSu2IrKf4oEG6IAt4SDA0FOCXdiZ/jT3Xt1nSOmBVoHu2bAdWv+C1DMZ8T+HoBDiQQ44M+IfNzB/o5QPzrMlwjxJ8X+jNifFPvgUi9c7LUuCvgpEdTu2qmTVU/PzcAIZMx+oOMIp4Cg8VC/n7sE5kPbP9y8qu4cMM/gcoRSQbQapFshz1fEowZdk5blmSHr3Cg0PTk7aV8bm3UMoLhperMHdI3NkD9mXP0zToPNqUJwNUhpYaIdJVpttBymFVZCC+Fqy6YacqkQWgkyOqtbgzjaMFyDMmoroVLHkPwAACAASURBVIbdanhTg2622fFWjG2H2TaEVWAeBUIrYVwN4RrQbbaTfct07yr+ZWKyTNEU/yLjWv7Nq3lXrz25ce3Jrev5d9Je3yv5/KHK3PZ9Yrx7iehaZjWYSwE5lTChAEkFRCpgQoG4lYhbhRBqlFIhlAqh1AithmkVRKtgSo0wasSjhAkF5m6FKSXq0SK40bJUXv/tW6tO2aqMPXPyXGT4g2s7HsQIC6+FvknaW5lxSJZ5pOzW9qrMo815Fz7lxbQ8jWkuPPu5+MLnwnNfnp79XnThW+G5b0UXvj2L+VoS87k4puVpXHN+bPOTCy0FF5ryztY/iG54eKr+4RlZTvS7tGPlaYfLkvcUJ+28f5t7Neo/TfScxOfPrCK7lsHQdfv2dSyUQAUue/Dq/LnMXO7r+vc9M9T3KVcruClHLLmfrt8u5yZXBSVXcZOqQ29UbDvzMvjUq4joV7uiX20/Wx4RW7HvxLMdcR+236wBEmoDk6sDkmWclBpuai0vtVaY9EHS1vvcw655WPLfZriHdTFzsu8Jj8uAly9D3j7b9q4ktOnlzoo0/utLf3vzQvT8vehzOv/TsX+uifV6/yI0q1aY1BiU3sDJquNn1omTKyOeKR9r52bbELINpVSYU2d19CCMcnDlo8HSPjrX9YvSLzsVlnWllVIgtBoiDBZKA7IK1KNASCVEqFC8E8XHMOIH4uybcRnsbi3oMlgpPUhPIvjguwZ1aPBKcCAt9vMIAj28AAbw3gz1nw2TjISFD5yNHs3JhuqbsK4ezAJbZta6EIcRI/WIc9y+CVXX9kskbgHACLik0HdD4vtjl/huUGDLR6XVzZpsm702fGIBXwMX4EclE4IQp5iHi7xwwGslnKfcLsw8HN07OTe6sG7rGu46fmZGJKQAP5LnTYp4q6HCoQhpurfX07SMrnFsaIkZ/sWOzjFWG740PY9VNvRu37so4rvEAYTYmxJ7r4fzvwL8ioTU0VlHG4brUGra6pyuaB4KkzolfqQ4wCXmuUT+FP8vQrSVkPh5AF8K+BMH/nAKt65xtyzzvCCBT/928VBa0qRWO2xbMMLrA1bHjx6k9/Xn8fI6qKVlTqtF9N0W68KAjdJPkyqY0MNOs9VpsJBqkFWAHi3s7sA2jZhLYWO0KNkBO41Wlw4k9BBpBHEDjCsRXI4RWpjomMbNFkIH/UtOqkFahZDtGN6GuRUIoUJoNUjJIaoVpRUgo0I8CoxWom4DgqthQoV55IhHiXlUGKtCPUqIUoKkBqFUMK5BSQ1Gam1U1yI7sMwOLDL9c+7eOXfvnLt/kRxYpAaW2J5F1jDj0WCUBqOUsFsFu1UIrkEpNUKqEVKDUhqU0mC01saoEFKFkGqUViOUGiY1MKVBaC3KqhFCjeIqhFFCHqOd6YQW9p+IChGLI3eFxRwU3T0lTD3l9/x2aEX2oYrsQ1W5x+oeRtU9iPpUcP5LUWzb8ytfi+NaSy+3vbjS+vxi2/M4eelFRekl+fOL7c9ivxfHfC2K+Vp05UvRlS9Fl78UX/pUGNP89HxLYUz94zNliXsKr20rubmr+Mbup7d3lWbtvnPuPys+hpDL59btEc6FHSu2PcOmgA3rtk1s18rC5ZQsbmnNu95ZqnXK0WpZV0Dw/U8Jt98CaTJealVQQkVgfE3ojepDZ16fPFISebjk5Nl3Zy9Vnz1RHBpXLr1bI4iX+SXKAlOrBcm1vKQaTkqNIKVC2t73W/i/nT3KeliaXFTKEmsveSuivJUn/FvP+mniRTWx3h9u+756Iy1+J2q5L6488d+q7/i/Lg9PrxcmNXEyGng5dYKsOiBRFlKifahbtLdi7lYbKbc5VIhTA5MmO9s1z+pnyW/o2jfslwZ2qi2kCqS0IKG3UgqIlSOUHlofwTam5tenRqYGZC0vY5NSLyYOWpe6bG691a0B8SF4c14/2nP49C+Aywi20kAAJeQSIj8s2EcZLlysa1z5CYPoSt/Mhm5mQ2/bMCBOI8JoYVaJ0F02fLlvavj4hZUgISvwJ4A/XeK/LUYEfQkT3hWFaD/JrUPTkL53rKZhPC19PGzbBp+HiwIpYRDNFy1t21UuEVU8Kp6eo7rgTRBbH8kv6xOI14N5a6F+jlBfQuyzGcb9uVv6LMj7XnD4u6vxX+8Vah8+687MM5+/1BMROh/Cd4kFpMDHI/oDD/UaDeO+2b17xDjYN0+3I5QGon/ALkxpMu8M25T6E4KtLpGvE/BeFW6dFfpgPA7K4U0LAn5GAEOHdg6dPvHjzvWJojybTgkhaPfMRivs1lhY0yTbDbFjGDuK0MN2shdz9SC4CaFMoEc3TcthlwrZMIAbHdPujinGYGHVEKNECRVCa0HWYCEMiEtlI+QYrYI9GguthWgNSipQQo5RCoRUg4QOYvQQq4FZBcIobG6VfaNjfrPHtjGIOkfsTD9CjdiZMTvzY9ZjspPtqFsDUyaIUUF0q51S2nAVhqsxUo3SSphWwbQSpjQoo4IoNUypYUYDsxqY1aGsBibVsFuHkWqUUEC4CqHVKKlBCRXs1qCEGiF+q/4t/H84x2gVQqpRSod51AilBAklSKggUg0zGpjUgrgWpJUWQgc7xlfdLfK2o/u2n90liD/GfRwnepm0vTLngOzeofrHJ1oKT38rOd9WGqd4eVledkledrn9xWXFyyvyl1fkL64oSq8oS6+oXlxVll5RPL/U/uxS27NL34ovf3925XvJ5S9FsZ8LY74VxzXnnytPOfg6af+7tKPlyYee3diZfooXH73lwZ0/xjqjJvsjwNFgfOWCdTSyLO+/LP08TizFWqyXEu+FNBl0RoxutW7KoWU1Cj34mHHrVUhKRVCqzC9R5ne3NvjS+4N7Hx/ZlRe7J//iwZKYwyVHokpCblWF3q4Miq/0TaoMTJHxkms5iTWBydX85A+Str5nfyfDaZZl1mc1qWd0wf8dFntbpQFjYV7dO//25eif9Q+kJe+lRe/FJWlbiy//Y8XT4IKKkNR6YUojL7tRkNsoymoUJ8okLzQPOudnNJBbDZNa1K2B3RqIVkO0GiZ0IKGzujVWh2GK0FkYJUSoQVwPMjqI7QbdM5NLc98Mxgd5LScjVWHbtdv2J3lzy5++mlxhtAiuAN06y+rM9NLPrMIJAZeSeJOArxPgboYETe8IyuNtGVDppxcZgxXXQZQBYYwIqUcILUprEcYIkQNWpx1cnS54NSWQuAE/QvwnJfrTDWxd2CFqBbivuEDzjv3ybaG6YNGEGFgXcBiBDy31wgGfTWmYThjx9vzlySlsEHJ0T1O9IDE7CHbFXh0FOCvhHEeoj1v8pyPUa2FH0OIuKRgs6hFwVDw/vShoSMTFpPy14EAy2I8QB3jEPqR4y3Sw/4dtIcb6LxMzhM7iUFlwLcR0oW5kAjTcvWEQ+P0M5YxsE0ztDR+L3j8YF/0j/pb18RO4XIZ9Uc12jdh+QKh1btq+0je7obY75YhHDbEaiNGhbo11wwA5tZZNLYJrEFIHEUaI1EBuOYbLIUYOU3LErQBdSguhtFJyiJJDhMZKmCYo0zSjsVIalDLOeswznk4bPWijx+3MCEKZYKYN8bRhlBKmVaBHAzNmBJ+E15AxGDb2oO16W4sGa2qFa5pgWe3U+6qxigZLx8jPGafa6uiwMjqIkdspNepWo241RipRuh2i5BClQmgNTJptTN8c22GnVFanGiEMM0z3oseAbarhDQXmltsIOeZSIk4VjKsR4jdmFUz+O+G/basQUoNSWpTRILQKIpUgoQIJpZXUgLTWQqmnXJ2Ie2Rurc2sq6x49ijpXOHtw9WZx5vvHa3JPVTz8NjHguivxefaXsQqXl5Svb6ifHVF9frqvyK/1F56UfHssuLZFeXzK+rnVxXPLstLLslLLsmfX259dqn12aXvJZe+Fcd9LYr9Uhjz+WnM54KYlvzYhgdn63Kj6nKiKjKjnt4Iz7m8ZVh7zjp0rK3pL2zqTEMFkJv4X1fguwu2xNdVux+V3+yeWVLAxHd4sx2dU9unHrSk33odmlQRlFTlk1jtHV8ruCbbGfVi/6GiowcKDx8pPXC2fO/Nyl23K0R3KwJSZIHJlUFJVdykmqCkmqDUWn5aVYi8v9TDrrJ/R7h7UVN8s3nXPw+GeVlDgjCJj0X6h2L/3yrzpU8qJXkfhMnp/5D3JLCkalt2tTitHsiqE+TUCdObgJRPokSZtEz1sMtuN1gInZXRQrgWojQgo7IyOogyWhnDFKO3MPppVmllFDCthgiDlemeJuGfy0NP3+qDd/VyuYiEvyLhL4aF6sJ3Jm3b0zeOGWYo5TQht6wPImszmv7O/XsXhF6k0M8F8DaCOfA+oBgIKEjMmFxijBChs9IGC220uI2QS4sQWpQxQVSPxTGKrUPt+s5dexcBjlvgRXO9PBwvXOS7Gsb5JZEuAZJZKXcpRLgpFpAiLiXycUr+woK9FSHcxmuXRwYGuhdX1bDTMOUxTDOjyPp8R3df7IURPveXiEOIfUmJv1McSEs4jNDfIw7Cg4McYUGrUl+HxJcW+TE8b5fYd0nqMwz4th090t/YPm6nVKBTa9kwWV16K6UGqUHMbe2eGHwjG6qUWeXqRW3fwuDE7DiITCOT6OKIzTGAuXtRohMhzRDRAeFdVneXBe+wEkaQUcOECnEYwA2zdcNg2dRDuB6iTDBjsLhV4EYr6lCCtM5KGmC3Dt5QY5ut8OY32NUG4Sqr22BxmSeIkXEaGvmFdk2h5hFY2418UY+/bRqqkEOja51WRgNTGiultdJdVhyd/GV598kcGde36+DQtp0j0ohxsWRSFDQt9v8J+HXzOKaoc4i6axRb75hydU3TRpDRI7QGodQoo0A87SClBEkN5OxANkwTs7I2o2rI0mfbNKMO1eRitaK7Y2quE9lUQoQC88ghUgnhKphQIaQKJn5f/wqbUCGEBqXUv2t1lNKilAahNQithiklSCitbqWFUFk9qkm6ByU7x8GktLvRx4Pv3T5ccf9s4+NzTQ+ivuSd+fj41OfC899KYr+XxLWXXlK9vqZ5c0P56mrbi0vtZVfaSi+2v7gkf35RXnKpvfhiW2GsvDCutTCureiSvOTy96K4r0UxX4tivhTGfMw70/jo9JfCuI9555ufxDQ+Old773R19vGK1EOv4w+9SjjyPH5H7pW/9atPd6n3G5V7s5P+9+p3oYM9V54Wbit8e7sbm9Aim9+teBvklCMLcuzHvS/x18uFidVBibKAhCr/u9Wcu7Xi2/VhN2rDr9WEXquW3KyW3qkMvlvBT64KSq7wT67gJlfxEquDEmsD0+qF6bJwZX+Zh135O8LX2aWG75mlabzGmADFUX/trn/WHPzHhis+JWXie9WS+5WinLf8BzXStFpRcoMoo0F8v1aUWwekfBTe/Sy6VR1conxostvVVkoNsSqUViC0CvZoYI8OJlQI0QqRSphRTLNtkKcdJtVW3DRFjVkIu35UcfAYLOASQKBH5IML/1qX+Nv37n7oH1iY/XB0kdGPE3oLrgPX4enlsftPfvKDKB6H4Qa5Af+lbXzzju2JwvCO3vHeGaLdiitRjw6hdBBuQGg9yuphjxEkupE1+6hVf/4yJBIRAg7DC/IIuJTQhxRv8QT8xQb4kAJfCvAjRf7rgD8KBAxK+OboyP7376ZBqN++LMd+KTFCZ2UN47TKsjI6M784ODieltMZugPhAg4ejxD400IfUuRDCX0ZQQAjCnRKfF3Bvm6Rz7rAZ1rkbdoODGdlznaNgzOsHmIVMKmCNvXgpnEa1057NFZPr9UzjlCDNrzLRvdZ2R4L22Uh9ZC7DXapIFwHEnqI1iAeuc2jxpgOhOmxUl0gocMIFUKrLR4D5NFbKQNIGa0es4XVQR4V6DZYVofBtWlkxTY5s9A7bTcOWHt//JicNVucumlGb2FMU+6ByU2kB9HeyjLuPzKwf89QRNjP0ODekJDykB0tL2Sjdso4hRumST1EDIMbM+o+/e5j035BDn6Qk+9L8QIYbiDD82N4Wzz8rRQ/aDiI9z3m4tTEdBe6arbgnRbP7/JeBbEKyKOEKJVlc3DW1TUB30xIzMrNvJt4S9fT1TU+nf64oPRV2bv370bB2Q7YrUIYNURpIEIDk2qY1CCUBqbU0O978vdD7f/HG6M1KKWGKRVEaWBKZcWVVlwNksopygx6usZtN2/FxRwB3uWebnh0uulh5Ke86Oa8M5/zL35+evF78eXPBbHfSy5/K77Y+uyyvPRae9n1b88uf3t2qaXwwreSmNZnsd+LYr8VXPiSd/brk/Nfn8R8eXLhW0Hc14K4r0Ux30su1d2PqsmN/Jh3vqUgtqUg9mPehYaH5xoenml4fLzh8cF3ybtLb+4purbj8VVRauw/mb7Hvi4SxEX9p/LnomuX/8+U9ENjoGVk1tUzy3TMUJ12Z9/8Ws/i9P2W69ffc+Nr/OKrghIqOAmV3AQZ526N/91a//iawISKoPj33PgKQUIVJ6kyIPlDYNIHbmIlP7GGk1gbmFwrSKkMVfaXedhf/144izMr9OxLeVLuu5BXr7e/Kwx/+0T0qoj/sjzsUZUks1acUSvNrpem1wLJDUBykyi9XpRbJ86tE2U0CZM/i2/VhhRrHhvm5lQQrYDZVpSUz9BKhDQitAl0mNC17jnnyC/WBLNykJLDuMbiNk1RFis+16Lq3hm+KPIhhd6UYItL9Nem1GsxlG/YHnqdL9Rp+8cQ1jjm0k+7h8HN+fbOvl0HV/kAK+AyAl+HMGBh+44Xftz89BzrEqkH3SrYo0FoA0KbENaEsiaY7YSZLssGCq0OF7/rFwXjYh4NBLr5HAoIIqXepOgvXOD9i+OD8rZOSwKG94R1x8ZaX8qWetFJlNKCuMFCmEG3CSLNFqZjktRCG+3QfDe6NGNdtH5U9F1NGti9Z1joC4u8ManvjChoVSRZFgIQz29K5DsSFtR9eNtEZvJiq3wZXPyB0TorpYMZHUxqYLcOchstlBailQitBVktSKghpwam9BbWPMV2gYweI9oxUovQJshjghkdQiswqh2jtBjdgZC9GNE3R/TNU4PzzMAC1T1HamGXAabNFo8WIrU2x4R1ebTqW3da+o9r1yeOR4/sOaA+cKy/uBwcXe6coNXjTMeEa8bya6K0XCsU2AHfVcDLKfByCnzgnYJn4bzm6prhedoEUVqIVEKOcWzNWvupRxK2KQx0A386xH/QAi+S5+8WBhKAHwn44ELfOSm/NVzaXVsxurSshDf1oEcHeTQwq4I9SpBWWZxdqKPjB5iekXlsVyg6bNQ0l8ffOK/Ryi+ejxpQfVLXv654+2oY29RClA6m9AiphWgNTGkgSgNRaohUQ4QWobQIpYFJLfxvv7rBlAoiNRCptOIKi1tpJfXTRP/kUs69rMQrB6vzYj4+ONV8/+Snhyc+559qeXLuS8HVb8XXanJPybIjPz+N+1Z86WvRxS/FFz8XxzU9OddccOHjkzPNBaeb8083Popuenjq06PTnx6fa354puHeqcb7Zxofnau9f6o85fC71CPVudEf82I+5cfV3j/9Nvlww6NzTXnnGp9ENzw5WZd7oiYzsiotsvjGzpvH/0iM+Vvtq13TfXeW4KyWuuN5D06Pjg22GYylsspHZQX3inMflebUKl4+bbxw9z03vsY/sSoopYqXUslLquIkyoISZIGJldyUD0DKB1F8JS+hKjBZFphcxUuqFCVUiZLq+El13KQaYUplmHLgt/B/Nz/czTiZ2bfqhLuV/PRacW5taE6dJL2On14nTqsRJDYA8Y3StFpRVrUwu0GUWg+kNooz6sVZtaLsOn5WI5BYHfpc/bjDPqOzkmqQUmFuFeo0IMSAjf5pc0NTNvNnRVHOi+7u2R4bpUKdKsStsRAgTMzJPg1LBStCLxzwc/H9cMHvE/y9Z/aGlwq4OXE3JjCie5o2TFEmi2NpbG74dsYPIeCUBJLAVrfIfz1E3L17+xWxyKTq+DlLaSG3DsHNsKsTIToRyoSSZsxtgl2DkGvGMNJ/8OAysIUK9nYLgzxcAS4MWIrwG4zg/Lh6aarwia2u3q40zk7ap1HHEEyqLXg7TGsh1gR5OqyUwYKr4U0tsmGC3NopXAcyozYCA2fs5q6fb9/1ZyTr46J7ok/+OH7m54XLIxmJo8/yrA319u6hGWxlEnH3W0kjQqswXI25jCDeNc2YLR4t4tHYSANKmkFWD+IGaEWHrCtg2gB6jJBbhzo1GKVFqQ6UGsSoCYyEbCSEumDUgU4vzQyAi7qR+a9qS1XNwMv3E9/0k+CyEXZ0QB4TSBntG1OjiOr07UE/3zmOzzLPZ0ng81PEadyxe+xb5wBIKEF3F7S53PWz50i0XcB1C7xcfC9SyN2UAsqwwKdXTo5AM10QY7BSeoTSQpsIujJZ+GqcL8UF/o7gv1akf5FcX5rnhwt9cYEXIdqKS7e4pD7TwkDTlcuwBTZihA5kNSCuggglRChAtx5y9MFr8Sk5rwsL8u/Eqt88YmfH8lKuFz3IKki9Zap8ujEsf/U485u+r2ee1SGEHsH1iEcDMxqI0sCUBqa1MP2btwYmtQit+ZcVOKXFaB3K/EauhkiFBVdYyCE79b78w82YA+WPzn3IOtp479SnR+eb884050V/zT/fVnClOvPkm8T9zfkXvhTGfn4a0/I0pu5hVN2Dk/WPIhseR8vuHZPdOyrLPVqZdaQ290TDvZN1OZG12Sdrc6Kqs6NeJex/HBd8/7yoMiuy5t7ZquxTxTd2ZUbz8+JCPuZdqHtw6kvx1U+FVz49iWnMjarLPFGbG110d0fOtaDy/BB10158PotcLshO4BzZ/89nznHOXQhITwt7XnzwzavjxaWHkx4GppcLkmX8pKrANFlAWlVASlVQoowfXyVIqBQkVgoSKnl3q4ISZIFJsqCkSkFChSRBJkms5SfVcVPqJGmVO5T9Lz3sMsvi/75rdZOZ/6BKTZQJUhsFGfVAZg0/o1aYWidObeQlNgkSG8WptcKsGmFWrTCjXpRaD6TVizJrRbl1wL16UUqF9JXiXi+GmCxuHURrwY0h27oFXR7vGTaWlrefv/DlwMHErfySG/ety4wCW1NhbpOFQSxuuPTdDzF/XRTg5G8lhN4E4E8I/UmB35qEM7xn263AwM9fNcMzrBGktVaXBdm0NciN4TvmRIG42IcR+TmAAPveiOcA98GVy1OLG0Y7bkbcHbDLjDpNmMtkc5kxt36GMtmoBevKZHKyRfgHLvHBeRyay3dJOX3SrbITu+em4enlzaFZ19Csx4gQKgzXom4t5lbaCIWNVGOUHqF0CKGyuXWoq8NKmq0eDcyqEUqPrPfPOKfmSMi2Ck0g80PWlV7L4k/EMjszsrw6NE/1oqwOI5QYrsM8OozWoE4dutkJEoPTbM8kqwNZJUKZEKrbQputbjO4aYBd7Sipgdwj0AaCbULgin1sdr7POqfqW2hQzr2un370fDTjXt/VG/0nIsd377NKQ6x83phAoN9xcKqu1WJzmWFKCzIG2DkzuTB4PcXO8WYAP7fAd0PkYwv2a98ZOvldO4xSximHDfllffpskCfcFAIE3w8X+jjEXGhbaLGY97W5YWSJNloog9XdCTMGq8sOLk9nPYC5gSTf2ynydgB+BM+f5nEowJ8U/sHw/6B5Wz2cLW5BYPe2bdOt6h8zlBak9TClgdxq2K1C3Xqba3qdflpU9Km8ZFrV9OL26c1Rg71PkxxzIu3CIXNVnmNEoap++TjvaRe8bJx1qzC3GmM1KKvDPFqU1v7eD0MpNUrqENyIkDqU0WKsFvNoUUYD0TrEo4UpHUQaQLzHRvf+RG+cP/HgztGSxH219yMb7p9tehzbmH/+Y8Hpr4XnKtMOFl8Lrrl/ounJ6frH0XWPoitzjtc8iGrIO133KLrmwQnZ/WNV945XZB+ryjlZfS+qJvd0/cPz1dlnnt3c+zgm9PntvZVZURVZJ6tyomU5pwuu7Mw9H/r0+t6im3s+ZEVWZB3/9uzKt2dXvxfHfn4S/elRlCz7WHnGkZyLwN3oPy4f+V/fPBDUlEizbv23lvqDjfU7q94L35cFfHge2PghuKlu5827/zWrTJBTH5xaFZRa5ZdeHZgiC0qS8RKr+AnV/LvVnDuyoHhZUEJ1YKIsKLmKlygDEmRAQg0/uVaQVidNq9om73/x9zKc9biYhSpFVuoHSVqDMLVemFoHpNdIMmuCM+s4GfVB6XWCtHpBeh3we/ZoRr3o98Cj7HpJdkNwUoW0RJNpnLfoEbcW8vRZHMiAVf/gyee9e/oBAQxwZnaGDOzbl+gn+N6u614l9Ih7cIJenHRM5hWPSvgbABcHthKiv7lEW5yiQEIYRAv8VraJKwFe6oW4n3O4GcQNIN6NOJfHZgauxE8L+STgz/K8SL7vSigwsCv8ujDgu94wtMJ2Q0wXxBhsbq3daUaJXshjwigjSmA2HKqUDYQI3YCQ5Qopvr87LKA7NCgjWDo8jnUvuZV2pxZlTBBrQDw6G2OwkXobobHjGpTQoaQRo0woZYApPUrrbR6djTGijBHxGFHagLpNsLsHYQZQth+hOlBch7m1GK5HPWaI7QQpHUaq7LTOxphQyogSRhjvhMhuiDGhrBLz6OxUB4J3IEQHTJtgVouQfdDaTPfU2POKzqS00XNnJ48cGt8eMSUVW0V8kB+AcX3muVtX+H86hH/iQh8S8HeG+A8IuZobyTPTiybUpbAxJoj4Ba78zMqZEniRwgCcG4gLA5fFvqpQfnfNx2HMY7FSi3JDx66wOWHgpoBDCf2cwj/mdgTUi/ze3LgD2hwmyGmC3CbYZbIy3Sg7Y1kYvHbJLvyLFP1FAP44L2g9jDMl5pu9/8keupUAfIgAP5oX4JYG9gCB5gd5iG3TiOJGlDHAhB4jDDOEGlyS9w2ODHc+SY6zGD5VPEj4WnqfgQe6P70+Kf2z8EUnMAAAIABJREFUsTAJn+q06L5l3rre0qoeXia7ltmeRbZ/ie2Z92ghh95OqmyUysZobLQBJUyIW4syKpRWIx4NTGsgWgczJoTosGz0WhaRxY3SZ0WXTm57dPvAi8S9lRmHX8Xvr8qJrnl8uvL+sRdJO0tubavPi24sPPM+92hp4t7Ms4LcC5In17YX3tz5IunAi6S9ZUn73qYdeZN65G36ybLkY/nX9j2I2555Slp4bZ+pIne4+Wl5+om3aUfrHp4rvr4nK1pamRP76PLewtuHiu/se5N2SPHq5rdnl7+XXPxadKHpcXRF5pE3yYfzr0YU3Nz54FrYlUP/eOnQ//Y0c+tI37kO057Vxdv4auzmbPS8NbK/e/uLFz63cv576rugzGphqoyTVBWULOMkVwUlVwUlyDh3qjl3qjlJNbzkam6S7Hf1HpRYzU2pFabVitJrpWlVUvlACcOusv9+P5x1bDL2CmVG8ofQtDppar0ktU6UVitOrw1Jq+On13PT64Xp9cL/KDyrXpLTEJxSGf5Ud0+5DKsxwggy0wgxXNXaItwzA4RTEuGmlP8rmL+4I7RBJLp9JHJ4ztGJ4D+m3CtjC9037kwJgghhkFvk7Qa2kLwtNNeb4nvR/K1OKX9o984bgUEfG79ZV9jOKXcnSGI2J9bQ0hUmdQD+LODtEvmuSLkze7YX8YKeJKdNr3nMGN2BsgaM1GK4ASO7YKYH9nTDnnEUn+8c6D52bFEg9PA4tMAbDw6Y3x2W7+P/Nr8MXKOMM04dSpkh1gSxJsTTgdAdGKmzE1obpbfRJhttxhgjyhgwWocxeowxoowJZfQ2UmPHzSjZhTFmjNVirB71mGFPJ0h3IIQRI00Qa4RYI8x2I2y/jRycdU/MOCFkEwQ3f6LuwVnaZHV2QoQZZQyoR4vSetSF2TaG895o+TtAgWSZ99em8A+HeKtT4oWLvSjA2yP0YgXetMCLArxpwI8B/DbF3hNSwffI8+iAtXcGV9kYM0otIhtzbyrGxXyHiIMD/hTg5QC8TRKOrrDMhhErP+Z6rl8b5fsQYo4z4C9a4LUR4tsRwX2ye8dY58RPG6uzuvWIqxMjOiHPMOKZ75nsP3psSehNAVtwng8u5MBhgdVh3J6suwPHttuFfk6Br1PstRriDYZwVScjZ7p+jtrcRsyls9NalBxeYErf18WcPV1Rmv+p4vmXqmfjppasS4eGWt+zM/0fsuJu7PIfbiq1GT8XJd+ofP3KtrD+sU1f+vrDq8p67fB0/5zDaHPq7YzOxuowjxajNSihQgkV6jbNMQYbqcMIPerqn8VLaz+n5mYX5WefORz6KD4qI0b6LvNg2Z2IoisR79OiKnNOvU49/CHjRG3u2dcpR4rv7H50eVvaSUHepZ2VWefLU04VXNlT+yCu5en157cPPLm0/WFs+KO4iJLbh5/fPVqZG9tV93i+s26uo/Zb8a3XyUersk8/jg1LOBjY+izJVPU4+9z254kni27vK7gWoSpP+PrsytdnF+Vllz8Xnq/JPfkm+VDhjR2Ft3bm396RGct9eT/kbux/hicTGmp59zP+Mzi637W0d2UmeGVxz6bjeoN8+/mc/yurSpBaxUmWBSXKgpKqg5JkgQlVQfEybkINL6malyzjJVbzEqq58VWcxBpeaq0wtRZIr5Gky0LkA8//jnCGXdtgkAplRsr78LS60PSG4IxGYUaDIL0+OK1BnFYvTP/X89L/h/DfyOvFOfXSjIqIUu1j7RKmhnET5OlGN9GRqc5Lt6x8wbrUZzM00CX0JwEfcEdwkl9AbUUzuMaOWTcXuidMkdE2QQAtCnABvrjQj+X5sZythPAPQvyXA/Cfjwj/EhpyK2LH6E9szMaYrJ5O2LVoQQdvXsX4/ozQ1wl4b0oDV4MFHdu3pW/bOTiOdixSOpT+TVGP0SaU6YDYTtgzCOO/oF8jqffGAYAK5TiDt26EBKxtC1UGb7+16+jwBNo35zSghBlmOyG2C2Z7YKYbJfU2XDdD6+0eE+YxYx6TjTbaaIONNtoZs53pwCgjSuux329pI0bpUcaIsmaI6QCJDmSza9YxOEdPzLI2G/lr4tdi1097u9bytnI47ZE+Lqn30fO5H+gQ6u6ASSPC6BGPFqP16KYd+wUWvJgGpDQvkAK24lKvDdEWXOJPA/6MwI8VBLDCQEbAoQRcRhDgAXycwFZ7KNC2//C0omNsjlSjjBGhMMSx/LF9NCxsTcTBAR+a/xfO3zoMBHUkpXmgJaTsQ48owCHyoThbGd5WN+A1vY1XKOGqmr5ZFljjJKODKC3mMkEuM8hYEHrpq2E4bNsaz4sGvHCet0vK1wr//Jh8nV1cgvKLRgS8DZG3Q/rHWvBfq5IAM8AfKn6NzboMNod61mO0M2N2XPZepm2QNb8sKC/Ifl+Sg/1Qt7zOfHLjkOplxtMLO3IOC74/vDZUX/i5JOPBjfMfnubLCp+ammuq35Sm5d4zTiFddqcRIY2IR4+wKswjxygtut6/4JRPzLSNz+gxhxZ19Mw6P3xtP30+8tq5fY/io/PiT6SdE5Rn7HuZsDPjBC/7dMj92IiHF7c9io3IOinNPiXNjJamHhd/K0m26RuWu76u9H5fMLes97Vu9H1f7my26aoRdeWcuRFSVX4quKV8k9FTn68pz6jMPvfs9oEnl3elHOM/vbjL9C533tQ40vLiwcV9j64deJN5Jv2MsD4/pv3N7dayq81Pz3wpvPAp/8K71KPPbu9+Fr+n8E5EZmxQVdH+2zH/pb/rmNtxq/6d74fC/3vVesgxu2ce2ra6FKnrPXQz75+yKvgplUEpdbzEWm5CdVCiLCixipMo4yVW8+9WceKreAnVwoQaYUKNIKmGn1InSKkD0uuk6bJw+UDp3xHuYd0Oxl6pyEp7H55RG5bZIM1s4mY0BmY2iNMaJGn1ov+/8MwGcVajJLtRkt0oyWmU5HwMTqzZVqJ9bFyw62HKBDIKeHV0cdmmUPZsj5gHvNxiX1row/D/2ggH5KGhdyP2jEzOTNldy+af/Scj50RehMTbJfR3iQQuIW9D6LMZvNUh+csp9luT8OZ3b38a4F+QkAb+8hisHh1MT9lX7U0NI1KRix9AAX64yNcF+M3s3v4kMKjyxetRp0eF4UbEY8ZYo81jQhkjwppQqhN2gjO4/aNmaPueTcDPI/V3igW/pGFduw6dC5J+/aYeX2cMNsKEeDpgthtme2GmC6X0NkJnow22fzFsxmiTnTHaGYONNtnoDozqRjzdENuBsSYb3YGSnRDRBZHdkPsH5sLsG7PjsE2lg95XTWQ9nI67Nnbw4GhEyE8hB+HyQIFYIeCai4qn5hwm1GVGPV0Ia0Q9eptr2v7L3tjUt03kEHsTIi9C4ouLvF28rYTI3xXKWw4Lskt95gFvQhzgEfgy/K24yGtRylGHh/a/kUF23IgxJoy22gj7d1Pf9u0rQg7J96V5PoTQDwL8J85Ebpa9Ht61e4G3heL/jeZtIfg+c9tEFSLOh6xMy4LbaCVMVtYIM1oU10O4EaZskBsuejfBE+BCf4K/BRf6Lgdzv4QFqF6/XJ0lNvXjffuOLgBeOPDPBLCFAnwnBX7KixdRcNE8Q2vtrBElf87iWo3pQ9Fje6+mqTgj71bkx+epn4rvpBzm1KVE95elgTV5lronNsWb1pKE47x/VLwqICf6N0c7Wipe3k5OUo9BPbOUCaE6EI8R8ahQWo4RI4ub9W2qsKPRRdWfh5YZBbihw1zd2FqzXJGbebcg8+rlo8I7kYHvsw8/uRJccH13btyOW8c4SaeED+MiHsfszDkVXnjloLni8Zzp44y+ed70ZbVXvtrdtmhoWdQ1r3R+We3+vtbXttrX+qv3W4fsSXnKmdI7x4pvHMq7tDP/yt63KafNFQ8XzQ0rXc0z+jpIXVP7+NbdE6KX6dFvsiJL4vdWPzpVmXv8Terez4UXvhTGvU879irxwKvkfSWJO5LPbql/uavxA0cr3+peP0Esnetp4+g+/j+z4+JV+67N5cjqT5wbj/4ht0qYJuMnVnMSaznx1UEJMm5S1e/o5t+VceNlwJ0qUXyNNLE+OKGWn1IvTKsH0uuC06rD2wd+d7z8h65VN71ULc9JfReRXrMzpTYivUmc0cTLqAfS68S/5xP+xwzPahBnN0pymqRJNcFlyvs98zN6EO8CPR0IYcJWF9Ela27+pFDgFgbiQh+3xHdDzJndvbMgwK8oM2t5hV5RDg4cOLQs3kKKtrqFQbNSUa+YM7ZbjIVzHBJ/t8h3E/DdCOH2bQu9FuCvMHaOLrH6aXIQdSyPTQ6dvzDL5zP8QErgTUp8foWLWkOld3ftHISxzkXSgNJGxGNCPR2ox4DQZowwYJsds+758bnu81enggLmuVwQCO/fuV99+Yb2Q+PolK1rZsNoJ80o04GynSjbBdNdKGW0U3obZcLoDpQyI2QnSnf8jnGMMtnoDpTuhsleiOyASSNCmTHGDBMjCDFncy12/Zh49qrrfGzfjpAxUQAS5LPO8cX5PhSw1cPfwgb5UAB/Ssxpv3TBakV77A4zSnfBrBlhtTZyFNuY03eZDu2eF/vSXJ/ff7bj4kBbCK+Fu6VU4vUi1Fe5jWsL4RNAAM3/ixJ5rwN+nWK+Meu+HdnoQmkjSo6i+FzHz77DB5b4AXSQP8MLwgHuqjTAHhKAijlL3ABa6E0I/uYSbHEGA+YQSf6Bg0PDE/12l8HiMIOkGaKNMKmHCSNMLUyvTybloFwuCQS4eVtdgA8mDajdxjc1fobn2GUrMZL5cFSwBRf+yfC8GZ73vDjg2/4dP/R9/TOsEaY6YHcXujmMrRQUFSpry2b0NbLkqIRd/s9itveUJaG1+UjlY+uHB3BjgfLpjcb7ceaKR2t9cpvhW+bFUzcuxmr7fvTO4jqE1CMeM+oxIYwOpQ12YgyZTU1J2b9/f86jfMsvvNPm0iKEHnb9mN1cXnP0GhRR232zLoaV5xx/emt7+rngnCu7cq7vyrgUknJG+DA24tOTm6D8/VLnx5WeL0tdXzBtw+jH15bWqtXO72vmb6sd39e621e72pY6vi53fdscUqz1fV/u+bzc/3Wx7/Ovwe/rQ3LHkGKlq2XR2Dhv/Ihq6/SVeVkXIuIjBS/SjpRnnyzPOlaefqgh71Rb6dWWgtjq7Mj36cdepex7lrjj6uH/Q16/3TZ1pE/vs2Y74LDvo5aOzE1J0QkhvnHKMnbyRsr/klLmly0DUqt4STXcu7LAxGpOsoyXVMVLlPHiZdw7Mt5dmTiyYMuFF5zEhrCEOmFKozClXphWL02VbZMPlP29dTjNuumlivbs+PLdaQ1n46vP3q09nNqwPaM+LKNWlF4rSq/7ff0L8vQ6IKMOyKwXZTaIchpEGZWSt+33uudnNIjbBNNdVtIEEaOoe7lnvCPytBXgOUK4G8EBm6L/l6/7/G0jW9cF/2WAAQYYDAYD3DNzN+6dk3a3bQVKYqzAoOCcY9tu55zdcpJIKjnn0M7ZshJJSZajLCtYkTkpy0pMxWJSoJiLFciaD73vnnP22ecC73+w8MPzrMJbWKygENYtyc7npo90arBPSnPeorAgLcFJiUIsUy4kW5XjfnLLtGqFD+TiACMuTA8JGL5F2U+ZGaVHD016Y/rxuN4SR5Hg6MMXBlAYgwASYsT46eFs3sSKJReYmVWPHo8HyXZbtNuWUNqSSivVaSXVTlLlxNqdUYs7rnst/7Br1+jly96aemfbd9/ImMcVNjrmOp2RbiSudlA9joQSSagdpNqOd9sJpQPX2HG1La62xjU2XI1QfxRyJUKpHFSPLaxy+JW2iNqR6Jokeh2EZ3Rq4MGb7lUbBng8DyczBmSQECMBpie5KRQwnxQsIKD5CXYqyWP7BGDz6hU/2jr6XYFOW7zbRnc76A5Hos+Kz+kmTdt2e3gsksOiOIw4xHDncZty4U8l0p7OjuH+gdnPLX1LNs1yAQJYQECpJD9jWMhu3H9gwmQz2IgeW9xoi00NefoOHXDyMpOsLJrLiQPcKJSGwT+TwPwEMzXBS8egtCiUPiMCP0GQ5skruyvcMzbXMxHpscR6JuI9E2S7Fe+x4L4+Z9++Q042AwcySIARhdJsoqyahQJD4/d+T2IcpZxfmjWLgDnevAQnjeKkR0WcVgG3897TcYTSTWIaG9Zhj+lmEp/UhvMFR8cbX345v7+hcIe14tLYc+nos5LRlxdtsttNF480Xz8Z1DT4tZ/mDE1PS08Vnsl3zoT63fEOa/y7g261UR02vNsW77bFNY7Y2KTj/LmTxb8d2Ldl9eOHD0xjdo1lxoiEzeOuuvr3+7asPrk1+1nZlkfilc+KN9w5u/7sTtGe1ambcv50cOW87ooL7s5qV1vl2KdnX+6efXpm2xvpvrtHNzzN32b5Uh4zfAuovgQ13+ZUjXOqxjlN46y20a//6lV96H//wtZZF/3RHRtWTmm+zKo/zarez6o/ONqr1bJbt35b+/rSzqobu2pu7Jbf2NNwZ/+X+4c+3Nn/4faBumt7yst+eVGy5vIR4NSv/8+kcVt06hf3RG7AsWramuccWzaN7gn6zw0NHz519k8Hxf/tco2wuBIorOSerWCfq+QUVHAKKjhnK7lnKrlnqnlnZPzdD9PXXvrzpuspv1WKCuoEBbVcsZwnlQvFFQu/GR8n6cB/zPBElEKefZWceLVJ3FAmbnh4VnH+TM0eiWx1iYJfJAP+ePBEWvNvurocLpFDpQqotBYqqOQ/aL2knPU0u2ItKNZjxXU2WjVBos6otbK6Jw/28rMwYSYGZ0YglnupsIKX8vLXjXP3nwwKBHGYSQMZQQFHtURwb8XCGa1u5PxVEw+M8JlxfkoEZgRA7o/lS35jpHx993nCk1SPx/utUbd6sOeXbQ6YiwuZMZiB8bn+vLyW7NySZSsGJxH1FNFuJ5UWqttKKhFabSfVdlzpJIzW6NjkzMiEY9g7NeQN9rmDJmdAYw22O2OdLkplI/VWSmUnuxFCiRBqG6mykSpbXG3DtLa43k7oHKQaSfQ4k11/3L3tVI8t1mMPKh1xjZX4YY1N91t1kuJumOcDsyggk+Zm0uwMipuBARk4mIGBaRFhWkiYhgky4jB7Rshryxbonrwc9wR7ELzblui2Ud02anCcCJvcA4dO2ThMAmSRwPyo4F+Rhemfl2Vb2pSjAXpwigrpJwc3HfRyuQScHgNSKDDFkc1sWL/2R9fACJLonghprTHPeGBAWvIDyiSA9CQrNcHNJIFUEvozBfyZ5qYSACPOyYzzsrxQlnKRMPDlm9MS6JmIdVrJrsm4cpJQWqhOG9nrSKId/d2rV3l4aTiHkWSnY9xUm4j5ddUaRG0edWMWWxQ3Dg5tWuXnppCslAQvI87LGhLwPh3Y7xhzD9qiKmu81Ua22bGRGaxOUXPp8K/tv4v7nxT9eHh24knByPPiH1XXlY+Lv1w6gSk/zHyv87Y3zGibn10vVTR9HfFF1JZopyX53Zb8jiTbEKzTEe2xxnqdZHNb557Ny8T7Vr84f/DYJsHezUt27/pl155tOzev2r4Skuxd8bho++9nlt07lX3pIHBuK/fQaub+1RknfmEdXZWuqbjua69Bmt70vLjY/rRk4N0jt7Iu3PfNp3o/rfoQ0DaGdc0hbXNA/TWoaQppm+Y0jdG+7/0Nr56cPVC2a61k2yqd4iU2rPbrmwLaz37Ve2dH9euS3ZcPLaq/d0h+e1f93X3v7xz8cOfAp7v7P9zeq7iys+bSjtelmx5Ll5/Y9I+3ClgBu5icO0LObcem1+GhbS1fFh859I/556A9x5n7Cuefr8gWV4IFldyCKu65Co64kiup5IoruecqOaequGcV8JHXWdvupRx5nb3u8oL9z3gF9cKzCnaBgiNWiM5VLGwy/t0Mp6PhxMTT5qJjr/eern+QX6s4W1teWH9eUvurVAEVy3n/I8Phf/elTQ6VyMESBXSuUvCg7ZJhxtPjjLU5Y90IrrIk1Va6zxEOjU+MFJz6wUvHoRQCWoDxM2eF3Mll2eUZ/9IsBNGFOQTMJqAsfw67Kxd6uHpdoN8W6TZ3bljvEGTiUAoOMDAOcypXJOdD+WvXDUxO6R1J1QSOWudGbv/eK+KFBJkYPwsHMmMA17l0+RUm9/mDp/1BuhNJKG0JpY1UW0mNNdFjJ5VoUm8jjRZM56a+ubB2hNBacO0k0Y6QzS6qA0loJxMmS0JjxXqQmN6JDzmTY0563JWYQAmLO2Hz0BMeethDm9y02pnstiV6rEmNJakcpzptlNEWm/vhMp8rNIHpEWheEphHg5k4wImA7EAO6MrmWrkZLlZqEMrA+AwSZpAgA4OzTAK4uaDY4pjWOMkeO6W2kWoL0T9BBEZmRkouDoOsGMRKgAsI+J+nc1Ja8gSm8veDKKV0xPwjzv5DR21gZpyfjsPpCSDFJ8r6sHxx7+fuHwilskQ1k1GXDbM8eN4r5MThBQnOn2lOahJIw/nzMejnBJRGcFMpdhbFyvKD6YMijuXi5eCIV20jWux0hy2htFE9NkppIX/YErYPXd1LFk6D6RQng2YxCG6KFUpXrVwbaekKT3iwXjRY/X5kaV6Qm0qxUyhWKsVhegTcT6vyBltaxl3hLiveZk922HGtPTCJzhT/duL97eKJqmtD90+Z7pxoPL/n2+38+otHBirvRbs+z7W9n23/EtB2lt+/XdXcanZHVJZYt4XqsCW/OxOtzli7I9I9GR2boj9+adq9ZfGpbaKHZ1bKrmz7/eyaksPLxAeWXTqy4k3RLxUlm59J1t86zi/ZnlKwaX7hVt6ZrYKTm8CTG3l7cuZ9vVfk737vaq6e03zEBlqjg63Roe9+09dZ/ZeAoSmobw7qvgXUX0OaprD2W1j7LaRt8mub/IbWyJDarWnrrnouv1Ey2lQb6WsPG7+FTY3jX19KNsM3Tyyvu3dAdnOb/Pr2dzf3NdzY8+7Groabu2uv7qo8/+sL6brLRyDxntSCPfOKDs27X8pqrV06qN30+d3Cc/nQg8eXGlo/fx/oeNp85uwb6FwVeK6Kd7aSU1DJLXzLEVdwpTVQQQ10Rs7PVwi2PZx/6DWYL1u+8SZjz2NWYZ3wrJxVIOeKFaJz5XlfDY8S/3EvnaZjkYT1WdPV4y9Onq2/cazm0mn5HYnsurhmm7iKV6zgShVwkYJfVMsv+kO4AixWgCV1cFkdXFbLL6wQPmguNkxblY5wl4PsQUilHVc7cJU1Mu7F/N1G7fq1Dv58gj+PgNIjMCcgAie4Gb3pPwVzORichkEZc7nM5hzOw2373WORgCs+9qa8JxeMQMwkkEEAjLCAY1mWV8JMe3zjjnWGVo5RvSjuMpjNG9fOshjxbE5ckBqH5iF5rN95mfcKyiwuWmOjlUhSbYlpHZjaTmqttNZKdyOJTife5cC7HVQXktRZCN1kss1GtyNxtT3ca8GG7YkxV9zi9LuHHd42o7Py08TD10M3H/Zf+3347rPx5zXOjx1T+gmvJTiBUlprXDdJGsYTKlvcgYSQylqNkB8G02lgAc1OpTiMKJTpXgy3QBkPOelPVi5q3LhuKFsUAbkkj0FBDArIdPLBti2/ODXGQSfRbqN7bLR2ktA6cI8laL15f5DPCsBMisdMchkBYWZ3jlB1/+W4K6p0hhzIzOD5SyNAFg6nJOEFFC89IuR0ZkPKp69+uCkVklBOhi22ACprMIuEGJRBAD9TwAICnEdAP5Gcn6jMn+jMf0my/4ng/DMFMvw8tg7mTz564kZ8WgfWaU10IYkOO6GdJO2OyPibKl02P8xl0iwWzc6IAwtm4PlumGtZsXJiy87xdVuGsoVWPiMsSqV46clMJsnizgmYmuxM7fVLNs90FxrvsCd7EKoNifTP0vXvvz8QF0w1lfc/LTI9KxmW3bF/ftlbecv24WWw832o+1Oop8XX3nK/uKxdP2ryYJ2OcLsd67QRnVay0050WTGTk9AMus/m529awpbsX3pqU8btE7kvi9aUl26purDjbdEvbwrWvC5c9UKy6rl4+f38xbdPLjl/YFH+r/yjm8AjG8Atwnkvig652t/r3t7vKr/dUXm38fnlrqq7of72cO/3gO5bQNfi1zYHdC1BbUtE1xrRt0VM3wOmtshIz9xAJ2E1UDazz9Bmaav365vDppawucXd8+787iU3jq+qubnvefGa6stb5Fe3ya9uq7m0WXZ5c83FzW+K1j44tfjWsewn4pVPpatLd/EOLPvz5rx/2LziT7u2sjXGlslgUD8V1Ae91z9J8l/wxdVgQSXvXBXvXBWvoAY+VQ3veZK16W7aloesnS/gjXfTj9fknZQt3Hxn/sFXWecUYKGcK5XDxfJscXluo/5xkg4m6djfCCcjCf/jT49Pvy0601C8r3LfCdkZsbzkzNuNhZV8iQwQy0CJHJIq4CI5XCyH/iK8Fiqtg8/XCsQVuQ+bS/TTk0pHWOlIqpCkEolrkLjajunssQASRZ68Vop4fj4DA9JiMDsM8yICbljAjAhSY4KUOJ8ZXAzW87PeFJYhHnrcHg8PT6r377MAHBJm4vzMGJgZFUGqxdn5AM+sGhpx0Rpr2OvwDl241MsC3EyOBeKa8vjtu7e1Pns2MIKa7Qmlne5CKbUjpkRjXU5C7UhqbcluNN6NYmobpnMk25yJDhehtGMaS3zEE0RdU3Pj3unOEWv5x/7iK4adhwzL1pqFonGIa+cxHewsG5c1BvKGcxf2rt40eFri/Njo86BGh1drx0yOePDHVO+RM5Mgl+BnJoAUCkyPgBnuhWADl/Fk41r112/jrukg6pu8enWEl0nCqXHwJ5yf5hcB7QKo98UrK4opEVptS5rslMqBoUgYefS8X5AVEGQQAJMAMv05zHYB1Hn1vsdDaq2YDaU8FV/6hMIouCAJzaPANFzANENZ3dJixIGp7YTSjo0iEe+X7/15i8PcDBwj/Q2XAAAgAElEQVScT0IpODwPFyyI8hkzQMYMlBkULMCEPxNAapLH9HO5SqEIeV0VsMwNTcZ0k4TWTmmtcZd92nShdADIpLiZdFZWkpWBAwsi/J+jUMYcJ32WzQiws8JcBgYvIMA/JzkpNJNNsXg4xLYK2K1bt7uGLX0oobUkdfZEhxPXuBKDlkDx6VP9H59Pd1aiX1962ypmuxWzPXUzPXXTynfenveRga7PD68+vXph0j2rsQfa7Vi7neqxJ5Q2qseeUCLE4FzizafGxTm87cs5+dsEFw/l3DqWc/dE3qPTK16JN74Sr39xbvXzghXPClc+LVj5+2/LL+zLObMVOv4LsH8tZ0te2mruP70sPfLt0eUz63MXpfxXwfz/sm+d8Er+zsprhXPmzpC5M2D4HjJ3zBnbgqbvYdP3UG870vUhONg12lGrrn/a/PqGtes9YTUH+jqC5ragsTlkbsFGut5ePFq4TVBzY/+tkwsrLm6VXdlWfWlL1flf5Fe2Vp7f8Eq8+kXhqueFqx6fXfH03KqHvy2/l7/m3C7BgQ2s/VsWXbtR1utytTu9XdPOm19Kf3smkFQC4iqgoJJXUAWKa0VHy3lrrv3L6uvzl11bsOzq/J1POWfqlxwph7bfn39GDp2T8QrlPKkcLpaJxG+zG/VPknTob4Unk8kghVd2fJbKH5ysuXaoWpxfW1xQd+ZU1fLCGmFhDSSWgX8g/6vwP3iX1cHn64SSyrynbRdMs3a1E1MhtBqlVU5S4yR1CGlwYKOOWHgQ1R09NQhyI3xWFMiK8DkYPysOLojD83EBIw6zZxYLXkPsuofPx/200Rr1OQKo7L0yL29WwArkZoZFmQkwa3pZzlMw69rRYzZv2ISErUgQVfW3nCjQHTg8/uAh0tyJDjstPqzXFdPYwj0I1uHGu9xElwvvQokeJ6lGYko0rHaGzXbSYE12e5Jd7ui4J+wfd6EtTaO/3+k/dKp/ydYxbq6HA8yws0JwZlTIiAsyaJBJsxk0J5MCmATMC3FBaxbck7t0/O6dkM02iAQG7VhEYxn6ZbeHy4wKMwlBGgmlhHI534WcJ79uRRH3RJg2OEivC/c1fNTnAjEwheD9Oc5PwQTsYYD3PT/fhcwYnaTJShltuAbBnO6wo7x8UMSOgWlJTnoSSAvlZvYIgI7SazMIZraQI0hirme4d+2GOU4KBc4nwJQ4P3WCn9Gxe4+rHzUjcaWTHEEpb7t2YNnqEDuDglJJKIWAU0LCjDEh+yMv40s2fyAPDi3kYWAqzV1AczOm2VydcPFsRUN4cmZ4LGSwUkZH3PsDUR3c6wBSk7yUBCeD4mYQvJQ4NC8OpOFAGgGlk2AWzk0jeT9T4J/jvJ9wKAODmATI8Au47blL+6veO12EyUKaHUkVQqrs+ORMsrqurrhgt7+/MaCsm1PVz/bUBdQNs+oGr+qdV/vRpmp4WHzw/Lm9o+jkD3+i25boQWiljdA6MZWT7HES/X6i4uvHrZvyrp75tXC3qGwf/+p++M7R3FtHFt45tvjxmZXPxateFa19fGblxd2QZAvn1AbmsbXMg6uZ+1cyr/+25eQ6uPn5FY/my5uLJ/nz/wuY9qfVuczCI79eOX1AqXiNjegDpo5gb2egv2uutwMf17eW3y3ctark8KZ96wW/lxyR3yu9dWqP6t3LyKhmztwSNDUHTM2xkS79u0fH1rLfXt5/6WD2/dMrFNd3V5Rtriz75W3xhjdF615L176WrHkhXv3w9LKnBasen1px59jyy4cXndjIkuxfs2XdknctzebZYKfHdvNz8akXoqJqUFoNiit5hVVAQQ14VsY/+JK95V7aupsL1t2cf/AV95wi53QN/2wNVCAHCuQccS1PqoCL5dmSiryvhqd/RzhN0wEy/Lq18vSbi4W1L0s+V0kabp2q2XG2FiyQgxIZXyKH/iq8SPbHGwtQSS1UWgudrxWIK/KetF00TNlUjpjKQfc4kiqEVCOExkHqEUJjjzpcuPerpmvpimk+Fwcz4zAT56cloJ9IYD4OMHCY5cwVPBHx2xqb++coLRIbRrDg+ExfYemwkDWbw4iLMmgo058NtK9ZsoOT1fClZXQ2YbZGxp2YwzbtsqMWn7/fGzW5ML0jqLPN6p1+tSukdBM6lNYjtNaZ1DiTWhTr8YTV7qjBTpodtB4hJ1HM3a7vPXJCl8cfh7leLhjh8RMAOwmkJqAFSUFaQpgWy2XFc0GCz8EFrJAoIyxII/mZOI81A4E6DmuspDQ04Xa6iYB6xLx+8xSYFRJk4HBKEpgfELI/CPgDn9pGwlSnO2K0RSedc3P9vcbdv05xsiiAQQgzSIg5BYLfNqwb0xlGvXivBTc6CK0z7vBFHDWyfiE3BqXTQEYCTAnlpqlzuM0lRSgypXeGtGh4yuLoP3rEw2WSYBoBLojx5ztzM7+tWTb2Xf1jKt6NUAMIPds/ObR5+xwnCwdScSg1DqTM8LOUC4VWeZWnpa1p7aZhLjfGZ5K8nyjgZxJmeQCeauHC6XcfPWhAbYsNOslZw5hxyxYfJ4Xg/RyDGBiYSQKpBDAP5zFIICMOMaJ8VlTEiQqyMFFmRJge4qfFYEYCYsT5rF6RoL2oxI1MG5wxtYtUepMqlDKjccts+NaT27ekR9zdH+P9nSF1Y6Dzvb/zfUD5xdv9vuPVtb6Pz76+vXr9ytmmbu2gj1baSQ0a07qDaldMixAj3oSmb2zz2tzj20V3Czf9fnrlnWN5D35b9uj06qeF614Wb3xduuFV8boX4nX3f1t+88iiywcXSnYIfvsFOLWF3/z64r2Tm0e/vJ4xfPIYPu9ZxduxTvip9nnANzlp6nJovgf7VeG+7nBvZ7C3OzygDg2rrJrG49uWzPuv/2vmT//nukXMq4WHKu+WPSk57lB9Cg91zpq++U3f5vra/H2td05vPbuV/6JkW9F23qviTVWXtlec3/Jaur68eMMryZrnhaueFax6Vrj60Znlv59Yej9/1ZVDeac3Mkv3r9q5ftGdJw8H58I90/brjcX5L4XF1aC0ildUA0qqgYIqXqECOqcQnFPknKgUnKoRna2Bz1YB56qBQhlYKONJarkSBU+q4BfJcyUVC5v+vvAkHUlMv2wpPl2+prD2t6KG0gLF0VPVueK6NImcJ5ULpApYqoAlckgqg4rlUEktWFoHl9bxy+rgMoVA/Db3cet5/ZRVg8TUjqQKSWrQhBaltEhS5yA1SNyEROeQ8MjlG0N8Dg6zcJCBCVLj/J8JMI3kMQmYOZEDPVi8yGDqM81iWhemQwmLMx7q0GnWLvXAGTjM8vKyTBD3+84dTQ+fmgZtAx7KgCZ0LtLgjpvQqAaNqdC4Fon1OqImJKxEQ93eeDdC6u20yZE0OGmtM6lBiR5fvMeLa1DKgNL9CDljCXefvaBlZ0XgTJqXRnMzknwOwU8LCebPLOKgi4R9AKuRnfKOteAzK6WFOd8Mp7lzGbHsBST0U1ywYDY7rUfAGnn6OuCJBoesxl27XUAWJmDh4AIKmBfis1QLVziaNYMzcaUn2u/E+9HAjHdq6PKVCRaEc1m48I93iIC2hSJDndw1Q5gnMT1C6lDcMRV1K94NCflzgjRCkEFCqdEchjaH+6VUYvdM67xRNRr1oTNjV6+NQLw4mEkB6SS0YCYv69siUF9RjswE1U7M7KS9I0j/ngNeLhuHMnAojQTTvTCzddUya093LBhHm7taVqyZ5LDjMCMmXBAWLogJMmy8DNXWjUFz34Q7PO6Iz/UM963bPMdKT/BSo1BGDGQSUEZQmOHO5g2CWRpeeisn9TM7pYmTpmSl2YS8OREXA5kUN4visdx8btMva50m4+BMqNsb6/QSKk9C7yT60IglEHtbWV5weE/VzYuz2u9z3Y0z39/7v7/3NMl8rTVxwyfVE3HxOs6htbmNjd8cQcqIhtSukNId07rxXgeBeJM3rpzPBf7xyGbgwsHc339b+vD0yqcF654Wrn9YsPqJZNVT8aoXkrVPzq26c2LxzeOLy/YJz/7Kzd/EKb+w/8PN/JnuWrT17azhw0Pp3sXsf3p1t4Smo3H3xNyQNjKoivZ1Yn3dUVNPxKwM9XXTnuGnV0/P+2//25G9ay6VHtN2fbxddqr6dsloiyI81Dlnbp0zt8zom+b62lyaD/dOb758YOmNo0tLdoK3jy9+KdnwUrr+lXTdK8na5wUrn55b+Vy85vHZFffzl93NX1G2j392U8bFgyt2rhGVXD7fO+PvmbHf+FZ66pWouBIsrgIk1YC0hiep4RXU8M7V8M7VwGdrBAUy/tlKtkTGK6ziiKu5EgUgUXCltaBULpDKc8WVeY2Gv9fS6QSNJbxv244XVKcW1vHPyheeq1kokQtK67ilcv7fFf7/t/RageRt7uOWMuO0VYdiGiSpRpNaV0LnSuicSR1CGZC43hEad4ZixmHDll8QiIUJWBEhIyrKIPhsGgbjAlZfDnBz5TJT/0jfVFyHRFUobkSwqH2u/+qVFgGgWSjqPX4AKX/l1/fOuMLDbkLrJLROUuvE9U7CiCT0zoTaTaldlB6h9I6EBk3o3dT4FG3xEuPu6JAb0zkwPUppvJTSSyo9lMqb1LviXmdk4M5jtZATycmkgflJXloCzKRghj+HrcyBb7N59zZsqS4u+/rsRcub8o7HT9qOHe8UCb0CHsln4mBqLDtjNIf1actGVN9Huf0TxRfH2RycD2DQAlw4PyZgDkI5I49fzPljP+zx8TF6ZDIx7camq+vH4GyclxUH/0wKUiNCnlrIbjtfPIMGBu24ASH1KI64QzOy9+Oi7JAglYDTaDgrzs9SwcDni5dsU5jWlVTbk25HfEr+zrAQDvKZNC+DZqfE+RlGAdN8Xpr0uGy+kBnFfbapwfxzVh4bF7BwmEGAKdMw6+uSxUPt3dZpzDYbcXUpNWu32FjciIAZE6WS0DwCzBiDANORoxHTUNAdmW7s0S9eFWWzaBaD4rIJHjuQzTPlcZ6wUh+sX//0+MnKImndtauN169py8q0G9bahFwcZtJgFs3JIGC2Mk+gf/HMORPSe2IqF67xJvQuyojgRjRuiSa6+/r27tyi/VQdMrTOtteFOmoj32WehgftF/e+Xp/SX7i0Rbzm2qFVqvZGdwDr88V7vPFub0zlig144v3jE79uXbFMNP/oZt6ZLSzpNs7FvfzLB7KvHM6+k7/oSeGKR2eW3j6Wc/tY3vUjOZcOiUr3wKc3Ma/uXTRcd3+mrcbXVD7dXjP88Xn9vSL1+9eBSfNsnzI8oA6ZO2P9HRFjO25SYqaeiKmTGjd2yp+sFqUf3bmq42sNTUfic07Dh6qxlrrwQGfA2BIytfr132YNTeH+7z71h+oLh4q28W+eWHF+j7BkB+/uiSUPTy1/XrD6lWTtq6J1L6XrnhasenBm5b1TK8r2w2V7gCtHVmxZzr1x7/rQnL/HN3nrW8npV9klVXxpJSitBgoqWGI5VyznFcp4BTW8gmqwoJonrmZJa7hFMp5UxpPKAWktWFQHFykERYo8cdWi/6SlJ2ksMVXeckpckVlUC0vqYYmcL63OLqnOLZWJihXwvxcOl9RCfxFez79QJ5RU5D78VmKcsujQqMaZUDlJNUqoUUqLJLUIZUDiBiTWh2B+JDwlb+jK4XtF7JiAGQFZcZhL8TmRHK5qEf/KhnWDP5zD7mS/k9CgcbUTt9lj0wOTJpl8tPWb22a1zswNeEJaJKJFCa2b1KCE0YGZ7bjeQersuNqDq6bwXjdu9yRmkNicyWqv+aS5dUf36vnMj3HUFR2wx/VO0uChNCjR48E7fNExXzSk6tNuXO8UckgRC4ey4lAmyc+0C9lVOUKV7J1jKuoJ0bYAPRKhx8N01BtxPCk3CheGICjJY+IAYzqP27wQMjx9RnsCsw3fNKLFsxAYhVPDwvkhQaYXAk0b1szW12FjU6FxIuhMEshsuKrSIgAIbgoJ/xwVLIhkZ1mymd+2bvQYBsdduBkh9M6o1xOYq1CMgiAmTCOgVALMCAvZbSCn6dYtlx/rcxJjHjo4RVJt33+szJ2BUxK8dJqTjnMW+ITMH2uWTpRKRt+996DBWWTGeuPOMMSNwpkUnE7xU4MC9vfcvP5PTVYvpvQExufC/latctlmByzA+Fk0tCDJTQ3x2MMczvDBQwlT35zinT43L8TjJblZJJcdhYGxPLB8MaSqrJnwYIOz9I8Z2hqkLTMUNhtzlpdrcsCgiElBjASfFcyFlIsX1uSfnbRODThxg4PUuim1M65HSbWL6kHDTiJRUfnqbuFBT1uFpfqy+e6xtoL1jUdyGw+Aw+dybGc5g2U55cc54l2sty/O64fNg4FYpzvY7gl3uebGAjFNf9+O7Wt2b4Sl+3PPHxBePZx749iiWycX3zqx6OaRnJuHs+8cy7t7YtH1IzlXDuec3yc8uPinS9tzfC3Vzncvfe/fzH2Th5Vfoub2GV3LtK410q8iRvTYkDoy0BPu7cT6lGFjZ9TUGevtcnR8qLouvnX24KimlcYCmHMyMKCb1XeEjJ0BzbeQrjmob5nVNs1qGoO6xqD+o+zy4VMbOW/Kdj06u/ZNyeaXkvWvi9a/kq57JV33Urr2uXj1s8I190+vvHyAf/u3vGvHl29YxHj0/N5oYE7rsdz9Unz2ZW6ZLEdcAUuqQLEMKJRzC2VcsYwrruGJq4DCap5Yxims4UhkQJECksgAiQKQKECpQiiV5xZWLvxq/E/u4bGEu7z5lPgNVCxbLlYIJLWsIgVYLBMVy/hFCuhvhJfW/TH80jq4rJYveZvzsElqmp7UuyMaJ6l2EWoXoXFTOpTWo0kdShhQ0mQnf1jIuM0/WFw4CDMoIUxwIQzmRQQZ/jzwax708OgxqwMbsdGDdsroJtQobrYRww5szBsf8RJmBFPb4yoHqXOQZiRhQEkVGtchmMFFqF34sC3m9uB++6xf04++lY2cKxxYt2EEggcgdhefqTxyMGoedzspkz1udhL9DtyAxnt88T40GrcGLJdv9YFQjA/jIJcQsOOCjAEwVXP6eNQ3Z/ZEzY6Q2Y5pUErlIkacofiI5cfR406QQ0NZFJCCCRijMKf10JGAzR1GvEZx0TCXGYfTo4L5AX5aIg/0CZkDudzh3dtsRdKJi2XD4pP9Gxe74Qyax6B4qVFBaiw7NSDK6M4RDlXXO6bifY6oDg1Me2fQR09GAW4cTiFhBgZnBkVZ3UDG2POH8QnLnGpwqkk9JatBTx1D+OwIPyUKLMCg1Bh/QVSQ7ucwJpiZXxYuGlR8TMzGvG/fmoW8CJ9FQekkPD/Kz1ILhMr7LzxIuNcZ0bkiyFTc9bmre/GKaZhDQqk4nBYFMmMQe5zDsJ487L9aZs7jzy2Eo9nsUA7Hv0TQnsutPnnEPU1oPAk1QpgtuNGe6EITeg82Y0M6Tx9ryEpRcjntPNZnQeYtTmbRjr29ltkBlDbYEioEV7swDYp3uSmdOz6OzsqePzy2iFG+V1i/k9Oyj6s7Co+dyXGcEdrO8IYLOY0n5jVfB7S1G8rvioolS77rv/8IJpUorkSjGmfEidEPXjzJgefl7xIW7AJK90JXDuVcP5p369iiOycW3zm66PrBnJtHF948tvjCvuziHcIjS9KqJfu9jTW2mhdozWtPbaXro3zm++egpiVq7J74Ujv+pTY6rA8N66NjhhlzR8DUHjK0hdXNEW1rvF8ZHdAE+3VzZp1H2TOl7gkZVUFde0TbGtY0B9TNs8qv3s73rla5v6t+oP7+5YNLrxxecv3QovKSrRVlW8tLN70u3vCmZMPLojUvJavfSNc/PbPm4amlzyQrb/22cvsKdlHpmclgYGTO9eLbxYLnOQVv4FJFrrgaKqgGCmS8QhlXLOdJZTxpFU9czS2QcQpknEIZIJHDYhkkUQB/rKxK5TmF/5MvbbEEUt56qqAcltYskchFRXWs4lpmsRwqlsNFtXCRAi5SwFI5VCT/I72hsnr4/Dt+WR1cVscXV2Q/bJKaZy16d1TjJNUooXERWhepcyV0aMLgSBptCROa0CAE6iNnvnXqli/x8zkJkBnnZ0ays6YXA89Yfy6/en7CTxodCaMlobMRegdlciRMVtJkI0w20mRNmK10r4XutyZ6HYTWiavcuNaJ6x1YvzM8NeT2VXy2HS8YXL5yAAJsXEaIuyABpGBQZpCfNQBmGg8djvaNOl2RPjvWj5ADLkrvig86yWlnLNDa2bNkhR8SUjyABDJJYIE9J6N520aPcWTESZpsgX5HxIBQOjQxYAtFxl3jRSU/AA4OMUkwlYAZKB/8sGHzmHEImY4FDEOGrdtHuYxgbmYgJzUqSo1DaSEgdYY7f4o9H2HPn+TO82YzwqIMHExLcNJIXjopSI3npPbCmV2l563OgBmN2j1hatQykp8/AfNwAYMCUymQgcEMn5Dt2rxu4tetfSvX6nIXD4ogB5ARAzMTIIOC0uJwWhBKweB0mpNO8BgmPvfD0WNR1Dvb3KRdnBsCmUnOPBr814Qwq08At0rLnDbvoDOsc4T1yFzA5Xc8fdnJh1y5gplc2CcCfdngiJDzLQfq2Lz6yzKRAkiT8xYoYEaFkFOQmVr/6MnEFK5BYnpbqN8eNdqxbpTodMeGp6MTAz8qL157li99IzlfdeVS9YPHXZqBgSlSbSeMzqQKwVVoXIMSPSj+I5D83NSyf7lAcWKlLj93/JTQfgq2neHYC3gTp4DBwtzaY/Pb73DQrk0u7Tqn4ZcWxZr8I/xOXef4XEKDEFo0afRRRpf30v0L69dlntzBPX9QdOXQossHF108mFe8CyrdAV4/mHPn2OKbRxZeOZBzfk9O/krm1+uFaF3l5Mtn9levkVdvHBUV7g+1M21fYvpOT2fjrcPbtgsz9y0Bv728GR7qmjO1hgytgZ5vMdX3uLIj2tUeaGudaW7xNjX5vn2bammaaWsKdbeEla1zXY3T7e/dLQpvm9zfXvvpWn7p9pyn4m1le3Nflu54eHbtm5Ktb0s2vyne+KZ4Y2XZL9VF6yukGyovbHtVsuWxeMuFo6s3LGHV1LzsH9NfeXRo6+nUFSf/QVIuLJFDEjlbrGCJ5RyJApDKAGkNT1LNEcs4YgVXLAPEMkAs/0uGF9UKiuU50sqFTYZHSXouSWN/IzwRTTjftJwrKIeliuwiWXapDCyTcYtlcLGCX1zLL1Hw/1h0KakFSmqBYgWvpJZXWgeW1UPn64WSqpyHzVLzrEXnimhRSotSOhepc1E6V0LnoowO2mBPan1kjw8zO+PR8cBAvnQUyMRFjLCAaYd4WgGo2LG5V9nTNx3rcRB6O623J7UIpXNSJhsxYMH6bJjegWsRSuugtA5CicY7PfEeFDfaybFJzD/hU5be6AZFPmZmmJ0e4XNjYEaC+1OS9zMJszEeOwazBnnz+0/uiw2MWRDCiCRMLtzsihqR+CgaxizW/hOnJtkgAfBwMD3Bnufjp7YshCdrPrpQutcaMzgwNZpQ2mMORyhhGundtt0OsXE4i4QYBJ+JCPmKNesH1b0/pnDEE/frh5sOHPgAZgzy06cE6VGYEeFnROHMBMCkgCwcyoiDaXEoLcxPJXipNCcjwUnB+T85+Clde3YiQ1aLJ+5uM1lOSydyc2cFAMZPJ4H5FG8BDqXFIUaMlRLMWuDnZQQgNgZwSCCDBFIJbnqCm0rxUuJwZhTOIoH5UeGCoVz21717Ina7X6XpWrl2DhbQcCaekzG9kKdZmFex+8DkD1ufJ65yYkZXZNQxE7J7mi/fuMYFX0Lwm2zB4zz+o42rr2zaorh4ZaTpW+39+/WPn3wpr2hSNDTUN+lGPUYvrnbiantc5cDUCKZ2RPVoTIuEej3x8QA9Npscn6NHg/RokO6fSqjtUS2C61yUxklqnKQWJdUObGw22djYemgx5/PxXNNRjuUEaDvFHy5kfdr/D7UH/9/yQz+fWfm/mOrzfIb11s4ca1e2y7D1S/mqwjPZ6r52S5A2OBM9CK7yYQOBWXVv292y/fuXphVsFpzZwpfsExbvFxZvB6/sE905uvD6QcG1g4KrB3POrmN/uXoWVVRNPnnufPoGffbW8aoCVchnWxrnelrig2pnz+d7+Ttl1wsmW+Uhc0vA2BzUt4U17eGO1lDTt7kPn+fefZypez9V995b1+Cua3A3NHg/f5hpa5xt/+xrqZtuq/W3K4zPLz87tKHh4smhj8+uHVtz8fDy3ws2lewUvBL/UlmytaJ0a82FbbUXN7+7tk1+bVf5+V1vSndWXt51+7e1JzfnHtmx5Mjh3O3HM7ecm3epanFpNbdYniFVZIrlbLEMlMqgIhmvqIYjlXGK5IBUDojlPIkCkNYC0lqgqJZfosiRVi1sMtxP0v7/uLVKRRPom9aCP4RLZaLiGqC0hlMs4xfJ+cWKfye8tA4sVvD+QF5SC56vF0qrch41S82zk3p3VOdK6FwJvZvSuym9O6l3J1RuWuVKGNyE1oUZHPFpJx742N6+cKERYJmyRb27Dtue1Qb6nQ4HZrbgfZZkn5XWO6keD67ykEZnos+KmW0xLYqrXYQaITQOXOWM97jiSjehc5IWBxYxDH/ftHUM5mAQgwLTI7y0EMjAwfQkkE5CLIoD4WxmMDvdAKf3niuKTwR+uAi9K2zwBHU+zOiL+n0zU29rjTxBGGKTYCrNSsVAZh/M7i8pDTkDQ66k1kn3emm3FycHJu0lpf1wVig7k+Cn4WBqHGROCKEX69f0m/t7Z6Iqx9ykJ+Ya8zTdevj+l629uTlTIoZfmBbiswkem4AyCT6DAjMSIBsT8KJgFsHLSIKZOJAyJ8xoWypytrVh3pCm5JqSlRWCGXF+GganEWAaCaRg/JQoPyUOLiB5KRSYkuSl0BkL6KwFCSCdADMpkJGEGSSfGYMZGPhzRJg6KeS0bdoyPTwSmbB83nP4QxbvCzuris94lM2WQODLksteZ2TElbKlzwoAACAASURBVNSjtNpJGTzEoA8btvta2rpVnUqNSqc1D5jHkUFnYMiHj8zRPwL0RJCe9NMTM/QPP6310B1uugdNahyEFiE1KKl1EnqUMLpJA4obEMyMEkYE0yNRrT2sRaI6J65DSY0T1zgJDUJoEFxrx8dc9PiAK39N3uvdbH2BaODcEu3ppa+3//dPl+aNfF462b6hpyr77cX/+0fzUqRnma0DRnoWOvW/dnz85WLp0tbv38Y9uM6BKx3xHzOEVm8UH/y1bM+qm8fWnz+4tGAXkL85s2gHdHV/zpW9/GsHBFf2868fzju7jvP2zB7Puxr7y9euZxWuF1XO8ipEJpuQV4XU7eSokRoz0rb+5GQfPqyaMzXPmVoD+ragqn2muXHmw4cpRcO0/N2MomG27uNM/Wdv3Sd3bYP73Ttf44eZ5vczbe+mv9VMf31rkd+31D32dzW8Fu+5uG9p/kbu3VMbnom33D22/GH+qvKSrbLLO+pv7np3e0fdrV111/fUXtmhuLy16sL2x5KdN8XbThwEDhcyL1SsuFCdU1rDK1awpHKWWA5I5LBUBhXLeUU1HEkNu0jOk8h5fxFeB0hrgeI6QYkiR1KZ+1X/+38qvLy1oPAtX6rILpJnF9cAJTXsErmgSM4vksN/I/yv85cMrxQ9apb2+i16d1SLUn8IN3gSBk9S76Z0roTRSQw64n12XI8k+hzYlG1K9+xF14Xz7s9fgqN2FxoeQiIma3zAmvhhpQetlAElejyE2kX1IbTRTqidcY2b1LsTZgc5aCWHrGQfQhpcpNpLDLmw2KDDsGfPOMTA+Gk4LwUHU0NQahBMj8KMmDCd4GQlAE4ESp0TMHtByHnjPo7MjnpjRm9c74n1TsWsnlBcP2HctM0JZ0TBeQluZoLHnoGYphULp+R10SG7v88+19E79bJ2fOehYR7HL8oKCVNi2em4MGsuF2zKAW4d3DGJus1oSO/EjA5i1EYGp+mEbWr01Fkbb14UTMEBdpKdRYKp4dwMTzZgTEk3Z2ZOZfOiIhYGs+N8blTE7hJkmh/dpaeDY/ce9gpYYfjnmCglLsogwfQEkEbAaTFBKgan4lAazmfgwiwSzorzuf5svkMIWniZPl4mzmcneIwEOD8uSPPBrM68RUNNzcFIuLezu/rC1ff37jVUvPjW+L5Hpxt0zwzNEL1uasBL97rpXi+t95DmaWIomOifJQanE4M+etBL93oSRi+lcVNqNGl0J01OwozgvU5Cj8RVTlyLUjonpXNSf7Q2LUoaXJTeRemchAGl9AihR3GDG9ehuM5F/jF6lNQ5CS2C6x14r510eeOPLp7LX/yn8v0pH06CN9f86dVv8xDlVsS00qZf7Ovb1CXjym79o1O1Eu2G3d0Q0g27+9Z2fdxw5uAijck04MUMrvjYLHn793uHf11asn/JifXMo2uyzm2Bi3Zmn9+fV7ITvrgLurZfeHm/8PKBnKIt/Js7V9pr37qrqz2v5e7XcleNwtXw7t6ebXcP735383z7i3to1zdL03uv8lugtyM6pIwOqCyf61xfPnjq3vnrP/nlHwO1n/x1n/11X6cVn321n6YaPkx9ejfb9G6upW66qdLz4bnr/RP048ux+qcnl2Tty5n3VLK9YAt8YU9uecmOl5LNd44veV2ypf7Ogbo7u+tv76y/sb3h+q8N1zeXl2x4XrrjTvHmbZv/e+mD7AvyJZIKUCLjShVciQKQyGGJjC+VQdIarrSGKalhS2U8iex/CK/lSRS84jpBaW2upDK3UfefC3/bVvhX4SUyoFTGKVUIixWCIsXfCAf+cF5WD5XVQ2X1gqKanMetRb1+i8ET1buTBg9t8CT+OnoPaXLF+53xPield9Mad8LkDk9Ozzr9c5Mz4QFPuNc1q0fnjC6s10n22xO9DkqHkhoXoUOIfnui354wI6QBpXQoZUKT/Q562E4P2+lBhDKj8QEkHrJi4+evDoNZBJCV4DBoTirFY4RFPAvMmIT+NQynRIG0CJ+JgVlhiGkEmNbbd8LOwLCL7EepfgQbRbEYgluu3euD0qP8VAxgYgCLhLOm+FmDeTnoho3u9RsnFy0bBWCUy8UFPBJgEHBGkJ8VWCQYWZlXyk379r7OM5cYsMcNTszsDHvRODbmczyrGlyyeg7MIsGMBI9Js1IiotT+FayH7JS20+d6xWf7lvLmcjKiEDMGAiTMGYOYHfv3kRPuwNc24yJBmJdGAplxfhoFpCSBtJiAOZ3Hs4o4oyJAL+Q1g6wP3MwKLusBzPt9kUi+aaVq7TKHCCCATBpIJaC0kJBtFMGaO0+8Pv/4XMAZp50xGonQSIienKP6ZkntDKGfJQzTuHmKGJyi+qcIoy+q84V1vqjeFTcjiUFncsiN97lxo5syT9EmX9Lko0xuzOSOGT0xgxvTuwiDmzK6KaOHMvwx3oTBm9B7Ejo3pXdTBg+ld5NalNC7Kb2H0rspozdhdFNGF2F2kXoPZo/FX72+umXR/9FTvn7y8/7ru/+vL79zUM06m0qEaEU2dQ6q31B//597P3F8OhHaAbh6IEQH242bbkqyv7a++zEb1bkCo3Ox249vb1rDPLQl49iWzGu/rbuwZ4X419yCHXzpdujSXuGF3XDxDm7RTqh4u+jMSsD48p7/ywevrH667pPv02df61dX+9fbR3ffPLa75fnde0f33ty3497RvRUXTldeOlN98dzD43tt7+tmPn2eUrwP1H0O1n6ekX/y1zb565q8tR+nGt77G9/7v9XPNNVMNVV4P790vn80VHmz7Xfpb0uz3pbs63v/wFB/J38d89T6zNvHlz05t+HW0WVVl/bW3drbcHvXhzu7Gm5sq73+q+Le4SdXD548nHOmGL5avUxSw5fUgIXV3EI5IJZDhdVgYQ0skYHSao60hiWpYUtl3L9muETxF+FldXmSyrz/mfA3LecK3/IlClGRTFQiA8vk3FKFoKRW8EdLL60VlNbBJbVgSS3v3yZ5WZ2gqCbnSVvRQNBm9MYMHtropY3ehNGbMHqTBi+l8RGqqbjKF9d6SIObNnpogy+h9UV1nojZTfY7qX40ZnJhBi+lc1MmJ9WPEGMuCvEl3B58xhWfdSd97iTqSQw7Mb0LM3iTRjfdi9CDzsQgivchuMdDW6vlxmwoxmWTAJPkpJM8rkUkUGRzu3etMgpSZwRZUZBNgSwKYMyAGUoRiJRXBj3REVeyF032uUh0ip792tm3KDsOMHCAHQWZBJxGgqkYl0VkpcWZC8Jg+lxO5lxOOiZIoQFGAmQFluTpcvklC/5ZfvuaM4SNuMhhR3LIGXNaXPaquv59RwZzcv18CAM4MYgZBxkkP82xnHkT/HPN7zfiJB0dHDRsXuqD5+MwIw5zEjDLx2e3LF3ualORo5P6XzfM8Jg0hxWH5sXh+WERc3QR+Ja34Pky0ZON657u2/eisLD27r3v8npdp3Lsx4/ItDfY2qxevnSaD5FCKJANepbwe3LhV3uP2RHvYBjTTWPm6USfJzniSoy4E73TlGGW0vvjhhmsf5oY8ZI/PMSgJ2b2ho1TEeM0ZvJRvR6y34v1+XCzL2mcog1/mYTJmzB7k2YvbfZSZh/RO0X0TlG9U4neqYRpijJOUYYpSj+dMEwnTT7a5EsaphJ/GS9h8pJmH9XrpXo9ZO8sMTg7fbLgl6oXa2fHTo+0rbt44H9vKwdR3VpEnY2q+Y4eoUu3su3tPOMnhseQg3TmuHryEK0QMa/5/TxLUf/QS9Amd2RkJvG67sPe/ZtkFZdPHlgoObQkfyNXukP022agaLfw4r6c4m2AeBv39BZ2wTb+4aWZD49tC3U3+1uappu/+bu+z6jb4iM6Z0/j76f3f3pwvb/p/eDHOs3b53XXiws2Lf1w5zzy/bO7+ZPn43tffcNM/cfZ+s+ztV/89V+n6xp9dR9mP30MNH8KtDVMt8h8zZUz36v6K693Py4e+/x84uuLkU9P2p6X3D6xZs+iP5fuzT67mXP7xIobh5c+zN/4QrLxbemGyvObyi9ufVz2q/S39WfO7KhveVz5XXruFSyWgxLFH6vikFgGFVZD4hpIIgOkNRxJNUtSw5bUcMUynlgOSBSgtJYnrQOKawWltbniityvut/pv/f36F+Eiyv+kuGl8j+EC0tqhf9B+L8t6lBZvUBSJXrcIhkIWs1TmMlH/3G0Jt9fztjoI/VThNZHGDxUP5ocdCb7UMrgJowuasRJjzhoE5owuBNmFJ/0klNuMmYNBVUjU+/akFfy8TtPftx7Pfm6YfqbMjKBuKYDBl9IOU1qfLTZlRxAiQFnFPUR7s4O1dI8P4+JQVlxKCsO8bt5oOb29STqHL18UQdx/BA7AWbFeRlRmOUUsDSrc2Lf26Y9hMlFGnxE/xQZHkNHduz1pzNokEtATILPSECpNCeT4LHjEBeDmFFhVignI5LHCi6Cx3KElewsKcj6/PKpLxo3+aN9LnL0/2PkvZ+jSPd0z39gYmN39u7svWPunDlnzpluGiOv8iWLoPHeQ+O98MgbTOO7m26aBrobECAvvEAGCQHCSEgqk7aMvKmq9Fmlsplvmv1B9Jmz9/Zu3Ign3ngzIjOiMqI+3+f7Pu8bOaJ6PJLf7mxbvsKtTYwYEiRjPNAlR42akDmRy9E+1c/4Zd8OcjLqpGLhIS+6f6/HmCyma6NZ5snZpuHZaZXmtMcXv1N8nt78Ay5jIjAkAu3nMd0MKtPwNEP35vszxJBzaHhsgglNhNTRkDoRUocDqpOTBmkhOEI1HThcm5L0JDW5Qpv6U4b2ZIbmaukpNxuw+KMWRrTRqoVW7bRqpxULJ1s4uYeTelhgpxWUUHGfivsklBQhMmYlYxZC6iNBLxvp42J9LOhjFQunWDjZxkh2SoIJGfGpECnZaOGTKGCjJRst2RjJykkWTrawspWSrbRioeU+RupjgI2RbAyw0ZKVlKyEBFOym+aPHl9d/et8At8GtWWd3v937VXm4e4lg13msQ8677v0sXfp3Y9mIG3JE93p4+9yRt7MHuvKGu2df+tifP7hub/c/QUdZV0+1TESdfT7hkdHDh3elpPxl5XZ/7Jv5czc1anlO7KLNhiOrUw8vjbl0NrUQ2v1uSt0G83TWq+eEZEe+l0797GD733JW9oE/EPzldOHF2UWr1pUvmbZmU2rjy/NefnLt8qAPQJ/8L9vp148IxufEA8eEfcfUw8bqYfPfPef0E8buZZGpu0R/fI+8bJ2srext+piwQp9609FH2sv/JK/tnyD+diy5Pw12pKtaXkbdWf3zf32wIKfji4/t23O5f1zbxYtvlW2+sbpLYd3LbjwbSnm7R8Uhq+2lx341ZhfnVpQoy2s1edVafOrdQU12qKp8y01msLq1CnCfzvroi9u0BY36KaStv9/wsdvvzhecNdUVJ9RXJtRVqv/XyT8xANzcXX6lZY8K+fu84V6ffJvBi73EUofodgIYPMJkFeCvDLslWAfsBOi1SvavTI0IdlHRXQCeEgpMMIyHe9Hfvq5/2getHS5xZiG6Q1OnQHVGW06U092NnJof6Srk2FoGxHoJYHNI6MTwDke806Eg1asd/UaSpsg6WcBzUxBm/LRoO26cC7mC8rDLH7i7MfUpJApOaSLCxsSQoa4wdTP4c0bBJvTSwk2X7iHiDBEcOLbn1yJqWFDgqibGdPOiOlnSZrEsE4bTE8LZKSPGvXdyQnPUpKvJiaWp2fcKCmFYIgUVJiKfqT8dq/f6RXdXpnz+K0nSjF9vKqNU1NmSLr4kCmJm2PsyTScNxucfchwSEU9Eb/HP3TrzsO09FfmtKfJKfd0ydcz04py5j+8Uy3xk+5vvrEbksPmmcAwU0nTj6dnPlm02P2ynQ7FnFQUJ0SMADglQaRgowQ7KVl88iAr4zbb3dOFjy5/++J+Y2fnBwRDx6gAzIUtdAQnJZSUrKxsZUU7DSBGRijVzsh9rGRhVSurWmnVxqgQLUM0sFHARiu9jNzNRT9ysT5O7GNFKxez8lELH7FyETsTg2jZ/psgSoJoCaIliJEhRrZxspWTbbwMMbKdlWwssHKilRMtrGBlgJUGVgpYSclOCp6Q1FB/40y+dqh3+1D3yqtl/+X5raShrkWD782jb/UTb40j71IH3xtHurJG3qeNv03zvE0ff2sceZdlfba48faavZtTGxpuDE5MjBJBDwPGqeg7C3LqXNmThu9rf87buTyhfEfO8dWag0vjjq5O3bsycefK5N2rdJvnJWyfm2prvCe4e7m+9oDlRdDSCuDXWMMvt47suJuXe7+88P7Jwq7bV+muNr/ttd/yKtDT4X/XxrU3083PyGfPvI+ekk+fcc3NXFuz/3UT++Yp8/4J0/2k5UbZ5uzpq01/3rs0adeCaYXrdZf2zP3p6PKfCleX7cos3Z1x/tC8S7lffrt37qXdc384kH2jYO61kmWnDi8/evgreHjAwQds3PDl1tOHb2UVVeuLqnXF1frCKm1RjaawOrmwOqmwOqWgWlNQrS2sSi6sSi6oTi2o1RTUaQvrps6lG/6apf8u4XJInrj9Iq/wrqm4Pq20Lq2sVl9Wm1peZy6tMxXXmUrrjGUNhrKGqd0yXVmDvqxBV9agLWswnLifNkW4jRuwEOFen/I3kCsWUuojBQsp2gnJTko2CtgYwUIKNlKEfIJ9IjziC0eGaO+D1t4Dxz/M+9JuSB43xAV0s4A+XtTGAV1czBAnmOKj2llDKbM+LppPNDwIefz9ExFoQrT4gI2QhjxiqJ+05R4Z0CXEDF+Iumlh3Uy7Kb41dxfR7/N6Y2HnmOVQLq6PD+lnxPSfi4YZUUMSqtFCR/OEwfEhX6TPFx1mYuG3vfYF8736GZJupqiJi+qTwvp4NlP30Zz0U/yfryzIurl71+3y00/rHyNDnvGY6vLLmBc4vLKNC1l53spELKTs9cvjDx91ZxgjBg3QJUbNicx8Q1eW9mzCrDcND0YF9SMtIkRs2BfgJnwNP107vWt30/VrXa1NVpsdn6CGghJHR8bv3G/TGweyUtCM+B590nODOT9Ze/9ezXAYWJmYhRRsNLAwgoUVrEwMooCNVvsoycWHyMgkEZVHomp/UB3gVYyO9jIRKyuiBIAIwcqKdkZAKYBSCkapDkJy+gSMkiBGsbKylZHstAgxAGKAnZVsjGynFJRUMFLFSBmjRZQTYD5m56J2VrAz8lRnbqcViFIgWoFpBaJlO6PYWdnOynZOhjkJ4iQ7C2ysaOWmfq1gpUUbI9kZycIEcS446vWcL1vffHelx7Lj0bVpt8/9Q3/nnNE36WOvDSOvNUOdiUPvDYNvM4bfmife6bydGk+nduxNmvfDGsuDJecO/fHI7i+OHZ177PjGV2/bvVzYF1StjoGfb/5Ulr8ld73hyHr9viVxuUvj961M3Lkqcduq5O2rtNuXatamf7Fzgb730U25/2MEejnZ9Szc/VzobXtcfvjMqvlXtq2vzM/1tT8RsQ9sbztnecX3dAS6OoLvOwKd7fzrNv+rl5OvXwbfvAy+bfO/awlZ2ofaa24Ub1+m/cO6rGlHNmbtW5FUss105diSq8eW/HRs6Q/HFpftTD99IOdM7tzvjy398eiSi3tnn99jPrPHVLYne+uajJ9vXR3iglZfwM57Lzd/feTXzPI6U0mNqbBSX1ytL6nRFNckF1Yn5Fcl5lem5lVp8ms0BTXJ+dUpBTWphTWawtrUwjpNUe3UbllGU++Uh/+/vwChqOqkRN5qKS65ay5v0JbVG8rrjSW1KeUN2tI6U3FdZlFdWnGDtrQ+paxee6LeWN5gKL+fWvYgtfSB8cT9zOKqjB9b8iB+0EpE+7yqxadaSdlKSlZCsJJRKwmspGShhD46ChEC7pMQr9RLS70kP0GxwR4LfvSoxZA9lpzF62YHTOaISSMY4kXdNMXwhaz/PGSeMWmaIRimh83xA9qkjpwvyacvGCIET0QsXslCKLhH5MdZvKTcnRwvamZJKTND5kR3WsrzBYtG3iMTo6J3IhiELLaNK8jkz0XNv4fTP+fMcYzRYEvVD3x9ITDGOcYFzCtFRijH0YOjqTNkTXxMmxIwJwfS410mza1M46uGu0MTPpIRmag6DFQkFIOIKORTMK+K+1QrLVtY2c7ICC0M0/5JBHm96Su7wUxlZ6HmtHsJcafSDK8eNEyERSsX66MkhFQdPtFFCIOcOOoXiYg6ElBdrIowKkREh33B4IDvUeHJr9Ozvlu6+N7BAzfzSyqv3XQO+xx0GGZiVipqZ2ULDSBSgQm1lwRdpGilFMQHEF/MSkSsTAxiAUoCmJFstGyjFRsp20kFIhWYUFBSQUkFIxSEkBBShEjRTgE7/ZsP05KdAnYK2CgAUTJESzAjwQyAGQFmBYgVIVa00VPL77+VMFUd7AywMwBmAcTKEKdAnGpnFRsj21nJzk6Nkp0FdhbYuJCNCo+H1NYXT4/vSnr/YBnyYn7ND//W15Q2+jZ7+KV28JVh6LV++LVh5LVxtNM4+kY33mkY70wb68zwdi3uvGuqOPXv7+7P/dC48t6VnOIDpl9+KPFMDL7vebds3aKFS3SbliesXzDtq8Vf7F6TuGNV/PbVSdtXp2xenLgxe9bW2Ynr0uM2Zyc9+qZksrcNoO+YD8+pD43+vlbizaOhxrtc52Ngaw9b23lrB2N5xfa99ve8CnS/DHW/DHW9nPzQEezqiPS+CfW98bxufPrDqX1LzMsMf/5qzowDy1NPbM0q3qg/sc307YG5lw/MvXJo3nf7ck5vN1/MnXf+wMJvjq28XLD6wpHFZfsWFexb9c2FohedHQOMHyKCFl/Q7icvt5Yfu6kvq9EV1KYfrzXn1ehKqnUlVbr8qpS86sSiqpTCKt3hOu2x+sSCmuSyGkNptb64LrmwXltYl1lSm1NUqW/q+VZVJ9X/+cRLUPJWNBeX3Ek/UacvrTGWVBtLazVFtYnFtYbCWnNxXXppbXZpTVZ5rflkvaa8PrGsIaG8IaXsfuqJ+9riKvOPLfmwf8hKxiw+1UqoNkqxUZKNFGxkDCKA3SdZqFgvHbGRAuaVUZ/aR0k4G/INTzQeOPxWn8ib9UCbqmoSZV2caIiPZKVSs1NG0xPGdLMC2iQpNVFKmSFovojpk90aw+v12yibY4iIWscF+4SMjESpCW74u8tYSoKUGqcmz4zqZlKZ2hdpJryhkaXU/tGAyHHs3V/dmkSQMgMk/0dMPwPoE2KpibZk7dj1KmECuIeCQV9w4tp1xKAJpiSKem3QkBxIS+42pVgvfx2Sg3YuhHqBk5AgKmwjA6gvgnglm0+GaMXOqDCtopSCU4KbCvAsb2loOJ+TfSnNcHHpoqqvTzphuzcq9pHBPlK0+mQ7odgI0EMKH+loHxW1EaLNA+xe1UaoNgIg3vAwERwf9jl6kfF+L8PECL86PqlihAj7oggRxWkBISKIL+yYAOgo6PWAj4Ro9QJ4QrJPgD4C9NBiHy3aSGAjZBuh2MgpwmU7qdgJAPlEmAAwASBCtBOinRAhQoRIESYBTALoN9lJYKNEKyXaaNHOCHY2BnMizAGIATYKWAjBSgpWUrSQgoUU/nr52yjaKMnOqhCnQpxiZxWIU6CpkZNtjGilY3Ym0uuL2H1gwh++ejm3bP+f0I5VSMcCW0uW/bnO3W7s7zANdBgGOvRDHbrhDu1wh27otWGgwzj8OqP/ZUbrz59bHhq8PfPGe2dP2JY5P2z58bSx6FBG48Nv+/qe2j42vn3yy/7Vpg1zPtu2eNqu5dO2LPzzpnmfrZ0zfWV23Mrs5NVzEpdnfrEo5U8F6+a+q7wSQt8ylhfEh0a++3m4qyna3RTqfh7oaeF7X/DWl37ry0Bfm7+nJfCxOdzXxnc1E+8e2h9erzyde3CZaVHqH1ZmTtu6PHnniuTcNSnlOzPLd2Sc3G6+lDvn+wNzv8/N+eHA3Au7Mks2GfO/Stu/1rB5WerhfctPn8573va8n/ANTgoQHeklwn1k2B4grrSXHbulKavWFdRmHq8z5VdrSqq0Rfe0+ZXawhptyT196Z20srr04hpNcaW2+J65oNqY15B8/H5Kfn1aae2csrvpLd1XVDWo/k+nVsWwNHanOa/kdkZZjamkOrOkJquk1lBYoyttmFvSkF7akFpYpS2uNp2oTT9RbTpRpztRpzlZrz3VoD3ZoC+6Z/qxJQ/2D9nI6G+ESzYK2EjRTsZQQkJ9sp0UeulYLyPaSQUhVSshusigf4TtPnmhO0PLZCWHzF9EMj4PzEvon534OGXaz7rE63My6pcsfJudPqZPEXWJMe00KT2Ry05rSc+0V1QxVNQ+EoHGZHxYJCdCvsoae6YxpJ2ppHwhaT+fNM6y6BJdl74B1GRo0Ms/fTGwJ3fIYIpqUpWUeEk3M2L8XND9hdEnvMv+kqx6EvQEfGSAffuha9ESSpOqaJLVlCRJqxk26d/u2+5xwjgdhCZEyKNYKNBLhCxEuJcSP9KilY6hpIiREkrKKAUQKooyQQfDdaNoV1+fw0uORWUHG7WOT0IeER4F2LiCehSIAH2k0E3FPlKihZChCRkeV+we2eKTegmxzxeGibCLiaG01OsTP/pAt1fqIxQ7oSA+CfMKmCeMeAJOOuYKKGhQtQVUCy1aJsI2j2Al1V6f0udTIFK1eRSbR7F7Zcg3xbNg9UUsvoiNFG2kaPcBuxdAPgnyAbt3SqLdCyAfgHySjZAsBLCSwEaJdka0MyLMSTAnQewU4aDPF7MSwpQshGDxxayEYPEJFl/M4otZCMFKAzs3RbUCccpvHg4stNBHRqy+sNUHenwSxsQGxrELJxfXXDVjr5ZYmtI6axKwZrOzTe96oXO36/vbtYNtmpEOXX+7zt1mGH6dAT/T9tYnj72ZO/rWMPI+abQrZaQnfcy66v7PmnN50+7/sr6tfn9Hzc7KC/NO7Zx+Ysu0Iyv+sDHt75dr/36Z3ZWC2wAAIABJREFU+V+X5kxb8uXMZV/OWDFn+vq5cUu0f1qU+IcL+9Y6m6v8va2Bd8/CbxuDbxsDH5ome1rDlrawrS3Y1xqytvr7mryd9/Gnv76tOH89b+3W7M9WG/6wNv3Pm+fN2LYkcfeq1D2rUo5tNuZvNZ7YlXl27+zze7O/2Zt9ef/sS7szz+/NKd895+BXWSvmJ5WX7e0nR4aDkf6gCLGhXjr6gYh8pIWPVNg6SVztKD9+S1deoy+sS8+vMxTWpJRUphTe0xRUafLuaUtuZ+0s1h4rX3Th55Vn7+aU30vLqzEdqdcebkg5Xq8rqU0vr8hq/fDT7xIOwtJoRfOx4gpjaY2huCqjqDq7pD47rzLn0C/LC+6tOflg+ckHC0vrs8vq00tqTGU1ptJaQ1mt6URtxsm6rMK76T825yGBIRsVtfhUK6l8IpwS7ZSAkBJKKDAlWVnRwsgwpWKUaicBRoRobxD0Yl0b1+GZJv/CLDwnpVLz2bk0TW1JOdTaOeYYZUe843V3eueZmdR4oJsR1k8jM5I7Mk1P8wu5Mb9rRLL3y/CgODEe5V90ds2bQxsTBd0MQfMXoJtG6xKcCxZix46hW7f3G7M8SRq/TiNok5TUBKCdFU6bGU6fHjTNGDMm9365IPLyPU/5g+NeqLAI08TH9DOAdrqkS43ojO+yMgce3vfRYftYzE6oFlKxEiLki9mIWB8RtRJh3BtzkADhZDsvw6xko8VeJoZOKoO8itKK3Sch4wAbAfiIhI9K2JiMTsioV0I9APIAq0+CPbJzQnGMK+i4ZJuQLITcS0q9BLCSYi8h9NGgl5Z7CdVCqHZCRSjVRgCIB1BYfOCEzrc1nGp+cLWrs3l8GAlHYCZimxDs4wo8rsJjMjyuwhMqPKHAHgB7BZsnbJuI2HwCREh2Urb7AOQTIUKECNHuE2xeweaJ2bwxu0+AfKKNEC0+YCVFOyXZaQliAcxJMCfDrGynJRslW3yC1RO1eWP/KZ9g8wlWb8zmjVkJwUYBmFUQToVZBWJkiAUQC6aKhZ0WYE/U5hF6SKWHAiPBaPfH+1dOGpEXSy1PDO0VcfZnGWiLDm/VuduM/S8N/S/1/e06d5ve3W5ytZuwZv1Am2nsVeb4m8zxTvPYG8P4e9N4V9bI+7ntd2Y1Xo/HO1agL+cNdi4ZfrNivHM92rTyff3K2u+/LNubsHXxH1dn/vPa9H9Zm/aHdeY/bs78fPeXicuT/nX37IQXP5YPPb01+uTXsWd3h55VjrfUeF5U+9qrg92Nk71N3Mcm39vHAy3V468aHn5zdEXKP+5aEH9wpW7v0pR9y1IOrtQcXaPPX68v2Ww+sc18cqvx3K70S3syL+2dfW7v3IKts7etNu/evbLm0d1hnnBMhnuIcDcZ6+GkD5T0npa7aOkjFbVNklc7yvNvm07UGAtrTXk1mqKapNLqlKJ7mqJqXeE906k7S3cdmrd5xZrcbauKTy09/fOiUzXzi2oz8mv1hXXmstqcsop5LV03VHXyfyZcicjjFS2HC2+llNZoi6vT8yszS+vnH/p1iWmbybRl+YJDO9ef2Jf7057img3F9bOL6jXF9dqSWlNpTVZZbVbh3bQrvxFuJRQrNeXhEkTLEC3ZaQmmJYSSEFpCaAWnVAelWEnBRkecZDDMhIYfPr2bs+BmgvaKOb2quMz6EfUF1WFOHSNBmI0Krc/RL7PYlGTJEB/Vf8GkJbbqk+4fP0b6JtEJ1TKs9o3LrrFYxDZoWbvRk5okGhIl7XQp5TNJG+9P1Xrj4pjEGQHNjMm0mZPmL0T9dDV1ppwaFzPER3QzgWFmzDhzVJNoX7dZ6EZUivfcr/uQneo3fxE2TGMzUiKZ6X2ZGU1FBb4xwukTIK9i96mwT8F8MkrIdhLYSdFNShgrWQPAEgAYB1AaQJSI+aSBURn3qQih4h7FMSGhHmDzin0E6CWAhZBgj4J6FNQjYR6ATYjohAh5BLsXwISCkCpMqLBHQXwi4o3C3hjiFRGfhBAywkhQQPgYDhxr+DXuwPzP9qX9YYvpT1uydUdXHa/5rtfvsxIBxCe5ORWlJMgrwR4JngDQRAyZiGFeEfGKqE9GfAr8ydgFiBBg4j85t/uEqYnVJ/x1x/s3vP9KuGynPzX8/8ODn+ZewUrEbJQAsRI8Fbmx0ie2GdHOiBADcF8M8Ub7SKmbVBx+pQd6dyY/w9K4zPbY9Ozaf3Q1GNBmg6PV4GjVO1v1rhcGZ6ve2WpwtOqwVr273dT/KsndkTD0yjj8Knv05eyRjqzBNtPwq/SRV1kfKmf1PkwZeJ81+Cbd83b2ROec0XeLBrvWO95ssT3ZUlts/HrRP5Xn/Mv5ZbO+22D4YXvO2Y0Z201//uXoBvTh1ZfXSp5fOnI3f0t18a53108OPrrGvKyJdD8PdLdM9nZw3e10ZzPz7tmtkl0r9X/MXW3MXWPav1Kfu1x3aLnm0LLUgg3m4q0Z5dszTu5IL9lsLNuaXrQlc88q055N8yvu/jRAe8eABPvDFipopUQro/TSkoVR+xj1Iyn1UoJ9kr768lTe7fSTdebCGn1+TXJJTVJ5dUrhvdTCGm3RPfPXv64+fGTj7hW5u5cd3b5q1+4d6wtPrbhYsexCbU55laGsJqP43uznH6+p6qSihv8HwtWw7KloOVh4K6mkNrWoxlRQnV5YnVNau3XB4XVfLPhqxoJj0+fvn7F4Y8auNfuubS9/sCa/xlDSoCttMJfWphdUpF1pyoMDQ3Y6ZqNUGyXbpsIbSoFoycoAOw0wUnaQioNUXaTqImWIFnr5WB8XxeiAh2Gf3Kr85cS5YcjNh9UhXh2kVcIT4e39Y7croTVrJrS6WIomakgMGGeRpoTXCTPd31+OjREeQoC84kdfFPcKkQFm7FipNyFFSU1VU+JVzUxZF6doktWkeFkza9I4nUmf7s+YGTTFxcwpIX1iRJ8oauOB9gvB8FkwM8Wu1dt2HlWhftmJdm1bM2ROYbP0PVmal2may4kzDs3NdjrcI5yEekXYJ9tIyUpJfbTcy8g2XsY4BeEle0CE/KKDE3FGgKkYSgoOQrKxspWVIFpECAEhBDsZs1BCLwX6SMXmU2GfBPlidl/MSkQtVKyPESy0aCVEmFRwUsU9Cjohox6AemK4L+amgJsBGBdyy6ELrbc+36ZJPGrQ5qfnPT57oPZU0sHs/9icknvnJCxMvvVSd3t6OlkCFyUsJNqYEERGMAqgBEB9Ek4oOK2ipIKQEkSJdkq0ETGIEhFGgmkA0wCigZ0UrERsCm87C2AOIDxAeAnhZZiT7MynZG7qfpgGECVClPjpkgIQBSBKsNExOxODWBHmPj34nzZOAwcl4mQMokEfqUCMNEhOXDi1+tmvX1oe5Tz8/s/varVYi9n5woS36LEmnaPZ4Gg2YM16R6vB0WpEm7VoaxzeFudq1wy8Sh/qyBjsMI28MQ6/1o+8Moy+Sne3Gwc6010vzH21KY8u/Kmi7N8qyr+4tPO/Xdn4j092zujYmdy2x9B6KOdR7pxvVycdnf2Xi1/Nxu7/6H1VM/G6avxV5VjbHfJVzeS7++H3DcG3DwJvn052tfu7OgIf2gNvmvyvHxWtMC5P+eetX87at9pwdFPG0fXmY+vMe5el7lyevH1V8p51uv1rDHvXmLetMK5bbDhVegjC7d5wxBGIfWRivZyIslGMBggtQTSwU7KNlq0EsFICPMld6zh7/HbmiXpzYa2usDa5rCaltFJTWKXNr0spvGc8++uGQwc2H9x4PG/LqT2rjm1dtnvLyo2H9q0rO7fo/N2sUw2GvKr0Zz3/H4SHZE9Fy6GCW6klNfrCmvSiWnN+tb60fvWu7/bPWLJqZdGFr86ey9yzd8bidbOWrt50ZvepR18V1mlL6lJP3c8qrsz+sbkACQxDjGAlFSsp22lgp2WIUmBGtrESzAAnKTtJFadVJ626KAWhQR8nWngAswLOTI5Pit6I2s8LjjE/Nzzpf4O4L161rV8P6zU+Xaqk0yqJSTFtwqQ5njMkEHrN2PzF0LrtA5evh50jHiLkHglEx3nvxe8GEpOBJlVNjpc0M6PG6aJulqhNALokQa8Jp2d4M7P69PrncTObZn2OGZIDZp2iTwDa6Yxhljcn6032gncnzsuEz11b+5PedHlW3LeLcq7s3fLLufK21+39/qCDi2G0gNMiwop2ToJZBWYVGy/beADzAOeBkwcOHjg4gLKinRWsvGjxC1a/YOcFlBUcjOikRAcFcErGKRWlVISSIEaEOGBngYUFFlq00cBOAZiSUArglIKRKkKqCAFQMuakBQcTHYhE+vxDy06vSz2UnHQg8UTjhRHV3x3uX3h2fdwBnTF/fgfrKG24/cfVmTlndhQ+uVY/0P0xTLlVBY/KNjqGsjLOyCgFMBpgrATRgp2KQbQAMyJEx2BGgBkRYUWYESEqZqMFiBURfgpvEeFF1C+hfgnmAMLJCC8hHJgSzIowK8Ic+BuJMCdCbAxihakWYAryT2JlhJMgRkAZgDAqRAsTkWBd/fkb52ZDzetrv/3Ly6pER3sG1mxAm/RYkwF7pkefadEmHdqkR5t0SLMeazZiLQbHC72zXedsT3F3JLlfJQx2Jg10JA2/Se1v1/Q0xL+smPbydsLr26YPN+c+K9VUbv7Li12anj3plj1Z3ceyn+zV/LopofHUutEX1wMfHzFvH3JvHwe6G7mux+z7h9zbhsm39ZNvav2vGwJvG/n3L7i3raC3LfK6vilv/XfL4i+tSTqQ+Ye9c/798NKZeatS89caD681bV6aNC/nL6XF2765WHTxYunPN3988/GddzI4PCnYiUkrE+tjZSunoKyA0RLKKDAtwrQEM5KdFm10DA1y1zvOHKvIKK03F9briupSSmu1Rfd0+dXa43XxBZX68zc37t+zLnfrvh/On/7u/LEzpUcPbyvYtvzIhnUrCs4vONewIP/ewsaPv/4+4UF54nbLkfybppKqrILKrIJafUFdQlFdZnHV3pzc1fOObjjxKL+gJnfPlTzz5k1xi3MO/Lj56weLT9RpT9XrSqoyfnieD/uH7HSszydZScn+qTlXYUaGWQmn5X5ScdAqxKkIpzoZBacliJEwWnFRiosSnYSI0KCXDI2zYU/Tuxfz16D6dFKXJBjiYvqZonYW0MYFdTMnDTOjhjhRlxhKSaSSUi3JidD+XNE6POmJhgjaU3ProzmRNaUAbaKomxUyfR7Tfx7VzQwak4fNhseJyZdTDVdWb7x/9mv4ac2HokNdqSkRo0Ewp3Bz9NBcw01jyvHMTC/eP8nFHlY9ftnY7BkdZ/1hVlTHRdXmj1n4GOQXkIAITQqQHzhY2c1IGCfa/SLqB25OdjMyzstOTnEzsoMBEC9inIBxIsyLdr8I8SLKAQcLXIzkZCSclXFWxhkZZxUHrTho1UkqLq/s8skOUsJoEWVFhAIoCxAuhnBRlI/BfMwlyi99rrT8ZbMOaY1Fc9tZ1KuqdegH05ElSUfMxvw5Ld6eXzofrTy/O/F45hdHzAl5Xy797uDJ5srGYTcUEeAAgDgB5UWUjzqC8oioDkZVx6SCsCLCiQgnwqyAcCLKA4QTp6wb5sUpvGFOQHgR5kWI/VvyAcJ/4hnmRZgHUyPyO5L/mtVBjGzxy1ZexmgZpWSIiQ6EAj3oi1OF2e+fbK69MqPh6r9hL8zIc4O9UQc91aHP9OgzPfpchzzXwk1atEWPNRmxJoOjVeNqS3a0JbpeakbfZQy8Mg28Mrlf6Z3NqVij1tkx2/luqa1x0cPiz+o3/FfkSCp+MBU7lmor1NVu/fdT8/6P9u/Wi46GiOO539rEdzdPvm8OvWuZfPs88LaRfXPf/6Zh8nXd5JsHfOcTurNRtL8affjjzU26hq8SPx7IeLvP9GSH9uf1M88s/EvJnL/kpv2pbF36mcOrfrh00B8lJkKB8XB4LAyGoypMR+20aKeBnRFRToI5YOWAlVXsrGpnZYiRIQZYqaiNjqIh6vqbr49WpBXXmwrqtYW1KcXV2oJ7+rwa3eGamYU12lPXVuzavnLbum2bN67ds3/ZyTN7Ln934VTpd5s2bjp+etXZ6iX5FdlNPdd/N2lTQ5LnVlN+/s300pqMwpq0ghpNYW1cUZ2mpHbl4Rt7UjfoN11cXvboq+L7a4tqdi48Mjdju+ZE9YaTDeknH6QUVaX90FSATA7DbMxGSjZKhBgAsRLESBADEAZgNHDQEsaqMK8ivIKzMs4AhBJQAjhIgFCilZV7WMVGiT4qwr/t61yy2qcxqpp4kPrvwBgnmLWTadqxjGRPenLYmCIkzxIM8ZPGhKApBU+Ic+w7LDtGIlyAef2yZ9Ec0pgo6uIFXYJoTALauFC6vjl5xvk0Q8PZi/Zuy+hkdFxRGBAVJsaQU2cf6c0NmqQbybMuZRuvHtj1vv2Fhw25OHFYVMeAOsQpg6zkZiUnCzA/QAISEgDIJICDIhQAMA9wVnSyEspLmF9xcoqDlTC/4uQVNyu5GIBxwMkqOCejHLD7RTsvQn4A8wBlgYOTXJzkZgU3E3ExoouS3JQyyKgDpOTyCv2k2M+ITirmYADOAowTUD6G8ALMS/aAYBND23898e/btUl5885/uFc7/H7hpd3JR+bO3GHYfuUwHB0bVgMv2F7ziUVxRWmzCtKm7TP9ca127rHtHwifO6oifgBxYacgtgz1n31S9+vHtjbSDUsRLCYjkwALANQvIjxA/DLqFxFe/KtRT1UBlBMxVsI4GeUl1A+mhPAiyosoPzX5ZPgIDxC/hPjBb5IRXob5qV5dsvIA8gOUFxFOgPgoGpgkBO7yDwd+OD+nqWbetVP/0P1Qa2sy9jxJ6nmcaH2itTca7E+19kYN9EwPNxrhpyb0uQlvNaEterjFiLRkv/g1EW6cM/x6obstbaDD5OwwW1uyXlaaK/L+7caKv0OPJo8f0Q0fTnAVTX9x8B9av/5i4NlG7MmWN3fXu1+e8nXdYHtqI5Znkx+agh9ehLpe+N818u+f8l1Pua5nXNczwfJipO7ytSWzmrYkwQf1rp1Jrn067IjBdlTbe9DYuTf9yd7MioPzbpZvuvr1to43972xiIMJw7TUQwhWVrIyEsyrECtBTBThw1Y+ZmUVG6vYOAliJZgT7UzMzkbREPXTq5NHbhuL6g2FNdqSWmNxpamo0lRQrc2vTiq9l37iyuqNXy06uPvAmXMlu4+uW7N50Y5tW47n5m3bvC7v6xVn6xYdv5P+rOf3s3QlLHlvNxUV3DQX1+gLa42FtfqimqSimsT8SlN57Ve7Lm1KWBu/48rKwgfLC+u/LK9fv6JQd+in+Sfvzym7ryu4Z/6+OR8JjqC8ADOKnRJgOgazop0RIRbADIAZgLASxsk4rzh4BedkjAUYLWK0iNMCxoCegNLrVx2EPDYWnBz2+iru9WRmc2kG/xztaLa+MyWxKmHm7Rzj/dlmS6omlKqLGJLYjISwKTGqT+7Vxru/+14mJiV8CNmy1ZsyQzHMEnTxoiE1atZ81Cfe3rB80I3zQB2PqHAA2AIRJxEg6Uk/TTfdqbhRWNxR2zCEufwR0SeqMBuxcYKNE2EWOFgZ9wM8IDp44PQDp19y8gDnAcZLWEBGAhLKSygnoZyM8TLGSxgv4bzk4AHOiZ/Eqxgn4yxwcALGCQgvIAEZ96sOTnKzwM3FHHwUYwWMk3FORVkVYaf4BzgjuDnZzakOTsZZgLEiygKMlRAu6gLiW3Zw0w+Hp+/UTtuT8Fluwp/3JU7bZVhUvOXNqGNACjnVQFnL9RkHsxKOZy36Zv2vUN3en4svPqroj0SdnIBxAjoZdavSkTs//OOSxM+3m4zFy7bfOtE4gjuBhE/GUD6KcCIakNGAiPgFhAMoL6G8hPIA4wDGAYyVMVbBOAnzg98k4QEZ4wHKiSgPMB6gf7XuTwVCQjgJ4WWElxFOQnkF4SSUFxB/FPZHYb+A8LGRcAQe7Nu/33T/7uq73yU/uhbf9cjc2ZDw4UHS+/rU7vu6noepfY9TLE+0fY+MfY8Mlie63icplucGqHVB86/m7w9/Vv21pq9h4eir5Uhreufj1FdVps5fZ9/c9o+vDs4cKskeOJo+VJRpL0xoPvJ/s2/nS/3rI9haund1/8ul1kdLkMatQy+LyPeX+Z6boZ6GaF9z0NrC21s56MWkrZVsuvPzCn3TBsPQ0XlDu3XeA9rxQ/rBQynDxxJHjusHS7Kf7Z5RsuC/HFj8z5cLMvbvSH34/FdPgBviAUSKVlqEeAB/SiJiCB+B/VGIk2FOhv3C1AoIYmIQF8NCzLVXpw/fNpTUa0tq9YWVxsJ7aUVVxsLKlJJK3dd3Fhdd2Lh6/ZfH8zZ+W7H5VMXy8qvbj+fv2b1p67bNK09e2XS6bknBvYVNPTdVNfA7Hh6WPXdaCooqjCW1+sLq9KLqrOIaXXFdYmFdSt69nLLavVsv7tBvnb3nx+0nH2wrqV1YXrOgtHJuWU3mifq0wnvp3zflwYEhhIvCjAzRIszEEFZEOBnhZZSXMU5GWQlnJJyRHaziYBWMkXFactDASQMXrSCcgrJqP6n0k9F+kg15PW3FpRWmtF91yd+ka69v29RZU+PGcI/FPnTmwpApI2xIDppmhYxxYXPSUHrS6/krA52QSvHYyeJ+zReS4QtBPz1sSvRlpjTNToVqfw6oEZwN4kwMZiIQG3UyooONQf7JATFGSKoPqGMRxekXMW6qR5XQgIQGAOIXsYDoCACnX3L6JQcHHBxw8ADnZTwgTy1KMb+E+SXcL2O8jPOSg5sScHxak0tOFrg4wcUJTk5AOYDwCupXcB64WNHBA4iTEV5F/SrMqAirYAEF5kUsJEN+gAZknBMdfAzzR1F/DOckBwtcfAxm/ANiEIt6K7vr8yrytl7etePq0UvPb1vYiVER9AvhlnGrvmBR/PGs+F2zr324P6ZG3HKgPxZ1BwSMjqGcAAVC9mjg6WDfxZe3N10/nHpsbvy+rLSjKxuQD+5YDGYjeEBCeBH1i1N+jvoB6pew3xwb9UsoL6OchHFTVVt28IrDr2CchDAiwogoC3BOxj7dIGGcjHEKyn6aYKyMcSrGqRivoryEcBLOyw5edpAhVgg/b721Y0vCjYtz635Ie1WT87rW9KZa21mt/dCg66xLeP8wsaMu4f2TtO6Hxr4nGmtTSu9zLdS69HrxrA81h3jbnYcXl1SfTm38SdP0S3LbNcOjsll3t/+r5VTOuyOZjVtS6zdNf3Jo2vvLM0X4ywhiCCHGiCMz6pwbdS2l+xaOvVk48Wb1aPu60Zado635H6t3tt3e3PTzlgfnVv26y/jjvH9D8+YOHjB6clM8hxImDiaNHUgaPZ7SX5pZueGfHpdOG339VdMNU8O32t6WnTV313///Q68v88XimFUBOMEjI9hnIAxEsooCA9gXoF5BfaLCC+hfgCxgp2NokH6+qtTx+8ZimuTi2u1RVVppdU5pdXZ5dWZ5XcyL1asP5S3bt36RflnVpTdS8uviSuuzrhwZ9vxsi2bdi04+8vWc9WLym/Pbe66/ru7ZWpY9txtzS++Yyyr0xfVZBRVZxdVG4tqUopq9SX1y3J/3r68+HDqmoNJq3asO7mtrG51SY25rNpQXmsurzMW3E374XkeOjmE8lGEkWEGIKyAcgDjFZSfWppKOANwGjhoycnITkZ20BJOijgp4iRwEBJKyU5SHvABJxGzsqHBQGwYG7lTcvFe2QVrd48vEJ3gVBcl++iYakVdi5bwSXGyZoZomBk1z+QzEz9oM1w36tWYNFB1056WHDMnxsxJXKZ+eEFWfYap5dIFPhR08lGYCiFcFGNFF6k4CRVngJ2P2QKSjZcRv4JzqoNRnIzi5CXcL6GTAhyM4pPilHu7eMnJAScHnLzk5GUHL//GNsD9Eu6X/hNvVnKwEs5IDkbCaNHBii4WuFngYGSMUWFahWgFYyWcFXFWcPJgOKRORNWxSXmIDTp8lJtlBgOTY6LsDgkYHcTYMMxFIC6GcgDnZJwU+3ng4MPuYHAcRDxyuD8SGAaiR1GHQtJwUHSF+T1X82buS5p1WLP9+1JnLOSKhNyTUTcruGjgoEWYFeBAGIuF2ibgrpATVb3Hnn6deMScsMew/lwuFg44/ABhBISLIayIMiLKCggroJyA8QDjJZSTEB6grIgxAKOlKU3VbvxvYjzHVMTwmxysjDOKg1VwRsVoGaUVhFZhVkUZBaOlqRjCQcn9VMgvhBpbqtavTizZN7OxYnHn/QUv7+k7q3Wvq5JfVc5qq0xsrTI1XDXdPJFw99SM5zeSX9carU0r2ypWXdir976/Kw88b/5px3cHZzVcNLR9n3N9839/flz3+IDx8aH5Iw3fYDXF59f/1w+3DLJjeRRKi6HpMdwUw02iIz2CpAvYXBFdFLYsnOxZSL6fN9gxG2rJQVqWDjZvurf3Dy9zvxgoSBk/MM23/8+e3M+JQwmew8nufMP1Rf98dvX/ydm3iaPrlJHN+PO02kv/5IV3vGvadK58vrv/o28y4qKjOBfB/TEHp2KsivglhFcQXkH9EuqX0YAEcyLMxbAgc/3VqaN3daX3NWU1ptOV88t/XnHozIL9ZV/mn13x9aWdu3au27J1bdm1LQWVacfr445Vpnx9d+2ugkU78pecvbPldNXcE7fTW7p//N0vMSoR2XunpbCowlRSqymq0xfVGotrjMU1GSfrV391fl3cupUzlhyPX3wtbuGl+OVrc39aderR3JI6fXmD8cQDY8E98w/NeY7QiNMvYIyMsCIyZYacjHAAZ4GDBTgj4LTgYiQ3K7sY2UlLDlJ0kKKDlHCfjFKygxAHfKLbJ6K03OeJjtAqQ6sspw7RKjwuoKPRUV9EJPx8xT1HWkZYlyKkThfMM6LG/whlzHpjTuu8dE0JCr63r58vyHFkmlyZ5jad5mZicnGK8dEPN7mA7KJXc5tiAAAgAElEQVQFJxXDmRhKxXCf7Paobp/kpiUnrTpp1UmpbkpxU4qbVlys5OBEzC/gfsHpF10BaYpwFwecrOjigIuXpyB38NInr+aBgxVxFuAswGnJQcsYBVBChCgAUxJOy05SwgkF86kooWCUgtPAxcT6mUl8fKKjq7vh8ePe3q7xURdse3v75vdHju6tuHtrzEt4JkUXE0HpMERGUEbEaMnNKk5GwhmA88DpB+6A5AxK+CRwBCQnJ46EQN/E6OavDyVuN8XvMNdbu0aA6mBiLkp0k5KLUjBSRDjBHQZNEGrcujTn+KqdvxbPPbs+4bDhs69mHfi5FA8HERpgtITSIkpIqA9gpIBRMZQSHIyM0QpGKRgtoaSAkgJKin8rjAI4LWGkiJIiTksYBaaEUxJOSzgt47SC0wpKyigpw7SKMCrOKC5aclKyk1IxQsEI0UUG6Rj40Ptq46rk9Uv+250rma8fzOuo1LVXzGq7PbPjrr7hsulGUcbb20WdN4/Xnl18+cj0y8c+b6tYc+/Mgu8PZdM9VcpAO9x44d7phT/uTvxx/ecPD2VU7skKf3iguj++ul16eNH//rFmroBtkLClAjJPcswRsLQYahAwk4ilx+D0qD1TgLND1nTWkkVaFvqtm9DKOQ93/ytaoBs+lEodTKL3zSQPxPsOpgwf173YF3ck/e9+ypsR6t8ecqTHULM6vHzgpfbl7X+Ojex6+3T1xVPLhked4wGA0lHEL6CB3/ogXsF4BQvIqF/G/BLKiSgvOsLc9Y5Th+8aC+q1p2pyyn9YtHXb3C1rNmxbtWvL6q3bNmzcsGrFsbztX9/ZUlw1p7DSWF4x9+urGzfuzsi7sOZ05bqSqqzCO8bnXd//LuEgIvvuNJcV3c4oqUstakguqk8uqzeW1y46/NNXSavXzVx2NnHFjYQlFbMWntNu3Hz8zpbyB1+WNqQXN6SVPcworMy40nzcERp2BUSMkTFewvwiyosoJ6EcmGovcUZ00KKLAW5WctKSg5acJHCSwEnKDkJFaRmlRScRc3lFJ6nChAJ7AD4RdXsixCgIeNSgxx+w9bkvnEZysjmtTtAlR43xYeP0kO5zJkdz3Zz84maFEFaCJPvmypVzOu3FNPP17Tve3Kp0IO4RTnQSAPcC10RkgBJwRoRZFaNVlAEYExugQT8jOaZCAVbCfovBBjhpkJXcfuCelF0B2e2X+znJzYguRnQwooMFDhZgzKf1toMVHayIMyLOiPjUP5sQcBLAlIKQMu4VR2jZx6sErxK8Sk/KtD9K0jyGQ48eVv7w7alDu9avnqs/vm1ZzdUTtvb6G+cKNszPOJN/fHhwlAlEPGzQG4iN82FPUPQGRW9YGQ0qQ0HVHZBwPuIICthkDJuMOgPRfj7az4edk4H6nnfXWhvt/CTKRx2U4PQBNyk7aak/pOJBcTAmteOufT+c1OybN317prFw2aKLG/bezn9HOTF/FCVlhJBhUkR9EuYTUF/USQtOCjgpFSdUzKviPgUjhL8i7WBknJb+FulPqFMiRokYDT6JAhglYaSEkhJKApiREUbCaNFFiS4K4JSEEgpGqzglYUSEiqquoaHjeZvnz/mHcyUJz+5mt1UaXlQktt8yPPgm48cj6b13z3vaa/29j9Enl55e3nKr9MubZV9e2KO/kbeM7noYdbQTH6uef7P7xo6Mk/P+o+38fnUEsj+4u0b738/v+OL97ay+6sTBZh3bPVtA5wN8juzKkZxZApYehk0hyBSyGQK9Bt9b3UhHOv16RUvRn9/kTh88mja2T+/bm+rbkzSxO2nkkOHN3pkP8hKvHkn4+cTMiOsrATUIiDaMpYn9i/tb44depSi+3Pu3FpQVr/Vy/sFJBQ0AZDICB0JoQMADKh5Q8UkFCyi4X8Z4gPGiK8rfePX1wYq0vFrTmep5BSfnbV2+OHdZUe6ii3uXndq4ZPvenZu+vXr05LU1hVcWnb665odre4vzNmzdmnXqp7XldQvzatOPVaY96b7yu4THwrLvTnN50a3ZJbXaooakkvvJpXW6k/VL9n+/PmnFlukLzsxYdGrG0mO6zTv2Xz1Q1rC2tD6jrMFcdn926f05RZWZvxEuYIzk4D45G8ZLKC/hHHByYAoJJwNcrPSbh8tTchIqSskILaKkgPsATsioVxzwRXgqGB6eiHzEvXcf9ZecgFYuwgxxjD5O1CbIqUmSPiWsjQ/npDUbU85uWuLxjPm46IRf8LB+a3cPDqO+SMwrqVhYsrEi7JWcpNJPCEN0DGcAzKs4rTjoCMaGMCaKsFE7G7VyURsXg7gYxokuVhpi5BFGHpjySQ64eGmAl/tZ4GaAiwYuBjgZgDPCFNtTb+dggJMWHZSA+iI4GXNQAk6IQzSg/cDt6H/34kV36/MPzx823bt2/+qZp9fOPLpa+uhaUfvdc3DzzVd3zxWuNR9alvLtoRUXc1cdX5NzaMWch9e/iRHDyNsXbffv/fLNyfPFB745dfRVy/2BfmTUM0r5g2wUeEKxoUDYwU/2ByMuf9jJBIcmY6NhaSQi44EoQoVxX8xNyDgpusJSg61v26XTj9C+CVUaVsPfdN2bvjtDd3xRBf7MpfrhST9KxzBSgQkJoSWIFDFGcPgFlAmjZBglJAeh4j4V88kOSnTQIs5ILk5xcaqTlR2MhNN/xRvgjIjRAkYLKB1DqRhKxTAKYJSIUiJKiRglogxAaRGjBSctOmkRpyWUVmBSRgjZQUmIRxzmVCoKnr2oO7Bv9oGdX9z8Lq3xTtaLe3Nbbi4/tS2u7drBivz1lSXb6fdPRPQl0VlprT/z4U7p6Y3p32xf4n37kLM9i8Gt7Kuqxyd31ZftpLubm6+eXqP5v345ntxVkd55c8brG39+f+uz3sppjseJ1NvMYN+XUWh+DF0YgedPWjIm+9ImXmmHmk39teYH2/8eO5YyvF/jy9VO7I0fy40bOaixHEi9uux/66tcUv1N6t2zf5Hc6wBqFhFzBM+IOOaGkTmeD8khxwLeva/kSOLTprukqGK8hIViaCiABqKYX8UCCuqfSmoBzAooJ7ii/M+vv869ZcqvM52ozD57bUVxwdZda/duX563bdWh/Xv2fPtjYcnprVu2Lt2yYf3O9dsOfrVn56pNx46uP3V7RUGdOe++Oa8q7dnH3+/So2HZU9FcVnRrdknN/8PYewa3kaXpmn92N2Indu9G7Myd2Z65c/u22enqrip5iQaOXpT33pS8FymJlGhgSHmp5L2jEx0AGokylFfJkvISKRI2LQB6AukBpDmZuT9AqlTd1XM34g3Gl5kHUIZOPp87h0xdoS3RVJdotsVbbClF1sXrjm7J3Lp5Ws6mtSeyjbWbi+wLzDXpe+yJu+vG7WnUF9elG6uTz97d5eJQDy04Q8ARlJyk6KaAm5SdlOwihwhxk7IrJDmDknMQuAeBe0BxDSiufsXdr7oGFMeA1NkvOXuBs0vw9/B9n5G2Y2c+r9v8YcHMD+ladMKYSNw4IWFExDCC1X0f1Y7h9IlERupjfYIlxfDp44sBmff2s96Q3EkDOKrCnNJBiR0M+BSKuAZ4bz/oCAJHSHAHeWdQ6gyqcJ+M9IfdQc4REjqDQichOijJQUpOUnIRgjsoQgRAKQWiQYxwb1CCCRkOASgoemOED4quQdEZkpxByTEoOgcE14DgHhCcfbwrZvfzPaTY1xu8U2/dtXLW7tWZpzZNupydWbUjsy4n475lxtN9s+8XTblZOKm5aNaLE6vt+VMPLRlhNc86sU6/Ne13excnntsy5adzuc1HthxflXJw0YRTqzRXsjNqihZU7Pnh8p515Ufyn92wBiAnG4mGRBUmo85Q2EVG3UHO3c+6BzhXMOruF6EeAPUCiJTek8GZu7N+uyBRv3O+6fqpSte9bTcOjMvL/PN6/cqzRocQcZGSq190D0iOQfA5BD5T0ocQ+6qnF+IFJxX5PCB0DKiOQbVzUHIMRp1B3hWSPKTsoWQ3AYZ8XChWrYguQoqVMA5CcISEzkHBRUhDVUwoVrjJjkHg6JdcA5JzQOqI/QGJAcnRD9wDoLNHbOsDnQORPl4KDHY3NF7Ky5mcs2XkqX2Gkh+nmteO77x5LPCg5PSmWaY5hoenzMSLRv5Dc/jdzdDzBof9UuC+LfSqiWi9wb1tFj8/QO6V4Y+q8J+u5s76g31fwqf69JbSkS8u/qXl8siXF0e8vPBdy8Xv31WMbrOOd11PDDxK738xqfdZGnrH4L8z+fnB7x5t+gO6Xde1SdO3VePbOgbNHeMyaq1L/9vVrf8t+Hb1k4rxTSf+TXDNjDjTwh1poiMt6kiJuFKZNg33OUXGV923Tjuwb0EPG4Ro4KTFTprrpPlOUnFQioP8inBSgCJkyZP92yt0hQ0JRmt8cU3q/sqFe66sMZ1eZzy56mj5tqKTq5atmLJpTk727MPb5h7YPHfXuoVr9xzdVGybuqthnLFeX1SRer/13K+ulgkcCFTcNRaWp5ptBpMtxWxLMlrjzXaN0ZpWVLewqG51cf3qovr5ZlumpTZpj9WwxzZhX8Po3fVj9zQaTNVJZ+/ucnOolxacIdkZklykNEQ4KbsI4KGAl5Y9lOImgHNQdPTHsjvFPah6BlV3SHUHVU9Q9gwAT58C90jUoNhWWXdNk9QfpyMTv6dTv4vqRkgJI0TN6IhhLJ06bjBT45hkKBv7zcHJKZ9aWwcU0UGEIIL3BOVOUu0IKZ6QDAcBFAJeUoBDomdA/EQIHYzgCPGuEHCHVDSowoTooXgoCKBBAAdllJCREIAJAJGSmxRdtOhmgZcFECN7KQATAKFkmARQSIJCwBuSPEHRE5TcQdk9KHkGJc+g5A0B56DgHBQ8IdHZH+7h5PZPH46YthUsn3R8fdrV7OT67drbuzSv9k38/OMUx6GJrgNpnoOpjgNpnYcmfTw46fOJOS2Hpt4q0LUen3fTmH5m6Td3i6a8P7Xi5q702ztToEuru8rX4mUrO88vbTm+8PGRxdeL59YUzrtSsLTs8K73LT8RYQGnZXcIuIMADilIUIYGZWRARvtVZEBxk3yHwDT63i44nf3tev03q+K/3ZT0bVbyqO2GP61MOHCjAhFkb1BGBmU4JDkGhQ5K9Krq7vqKlKwlh25dbQl1e2XVGVbbgspnQuwgIg6Sd5Cii5RcFHDTwE0BFyW5KMlFxrw5cJGCKzaAFIeNIexdBHATiisYy6QUV1DpDMkdIdlJKO6Q4u6XHAN8JxnpINnOAQYlhBCv+PvwW3eu5O2cXpAzde3ihG3zDc6mMubNzafnjCfXTflxxcRbh3dgN8uo59f5t83My0byRQPz6jbVejvY2sR8amY+3ebaGssLk19VTRFcq4MtU/E7+s66sW/Lvnt1ZcTLCyNaLo16cfH7lsvfvir//k35yA9V495VJ3y+mnYn+w/vto7ybdP3bNF0b47zZY2H8+Of5o49OucfnHVT2LZF8P2EN9W/CzszWVd6xJkJOlN5hz7qTeZdSZIrDcDzetrWHNmb4sU+BljZQ8ouRnLQooNSnLTiomUnKTtJyRGSXKQER6jSp/tzK3QFdePz7WPz6sbl2ibsqtMWNiQbbSnmq5PNl+at3zZr09zsrbOL183JWbd0bYF5y/7yVQV2w67GMZZ6w76K9Eevfn09XA6D7or7+flXDYW2JKM1yWLTFlkTLDaD2W4wWnUmm9Zcpyuy64psmiKbptiuKbbHF9cnFDck7G7UmmqTztzb6Y6gLirqDMnDWTpwk4qbVD2kDJNKTFAIxKKfOyh6QgAKyR5CcZKyg5S8IQkdkJF+xUvIPirMIp5369f0JibIuvG8fiSfPC6SPCGSomHTU5DkpGtjRx1Niqvev7O7G+6XVRcZ8VBRiBa9pATRspeSPSSASOAlAEQBiJI8pOAM8U6CdxO8mxC8lARRwEtJMXko4KEAREsQJXliZ2jJwwAvAyBWghgRYkSIHv5JixAteinBS4kQCRBCxkISHhJRUnSTwMHIDlZxk9HeCN/W+aHkWM7Z3JmXN6U05aT8lJf8wpj0bt/ET4cntx+Z5jw6w310KnRsEnR8sufYJPexSe5jk6EzMzynZ346MvmJUXM3d7yvfHXHyXntx2YGylfgVxb7rizwXZmPlyzASxb7SpcipSuw8vWOCz805KcWzPuu5OiunoGenqjqCSlISMFJFSIULwm8hASRkpeSnFQElgSHQNg/Ptx+0TS9aGVK/qJpRT8cbLrg4vrxSAQKRTyDgjsoeGnJr6pnW+vHZWWMyNL9fvXotD1L9t6vaSGDsKx2kKA9FPlMRj+TgoMCLkpxUbKLAS5GcNGihwQIocCE4iZFNyV5aMlNiUOiRQ8dOyO5ScVNqG5CcZOym5LdlOSmJBcJnITkIiR3SPKEBGeQ7wzynYTQSQgwJ/ZKwEeFXDgMwe6zpw5kL5v65NI+5mVd5H3Ty/IDNcVb7vxY0N1cxrys4lptdMsNuvUu1XqPeHWPeHWHeH078unaw3Pz269nCN6ZQudkxT1VdKcx7cm9L1M8N7VttRPelI1qufJdS+moN5dHt54f3Xo15emB+Gervwls0/m2xfl3jOvNmtCXlQwXTD09/ze2om/o9wvIjxMH3+p9T8YLnqlRd5rgTuYdet5t4OH0KJwZ9WYK0PSId3Xd5Znt7fd7wsBDARfNu1jgYlQPo8R2WHhCgjskekgRDpOlTw/klukL7VqjPbHAHldgm1BgG19oiyuojS+s0lhqUyxlM40/rs8pWrd973LjmRX7qldYaqabrCkmu85o0xVU6u++OaOqtKpyf7PjRe4uu5+Xf1VfYEsy1hostYlFtfHmWoPZbjDZNCZrvMkWb7YlmK0JFluixZ5oscUX1SUWNSQWN2gKa/Sn7+Z6Irib5t2k4iZlFym5KTlmQ8N4/8w5IX8tL6G4SeAhJHhQggZkFwlcdITlKOJW4+uJaaEUXTQ5kc7Q4xOTHusmnB8/8vDkdNvBvYijgxNBDyd6QhEvycO0BFMSRIowJUGUCJESTMowKUMU8FCSmxDcId5NCB5S9JAiREsQDWLyUpKHEj2U6KUkLz3EvHd4AMxKMCsOQR4TK0KsCDECxIgQAyBaRhiAMRJKD+2KgSg+GBVocqDp6unz+XNrCqfcs0x9u2eK48Bk56FJrmNTnSemO09M95yYCZ+aBZ2ZAZ+ZAZ+Z4Tk5NWag5+d6zsz+cGgidmmRv+wH/MqyQPnyvsqVXeVLe64u6ypf7CtZ4L+80H9lIV6yGClZ4itbHqha776afdU4/1zxVtfnD6GwEKBFmBAgUoApCaYlhJFQWkYo0UtG0YjQpQKfyn1iu1tDaDvXi6ksFCHdNO1iIt4owFTVKYVPPLFPyMn8br0m3TJ7bXlWfF7KXzYmZJiW/Xij5jPBeBnRRYqdIclNqh5SdROKh1I8NIiB6qVkiJS9jOKhZQ8NYlT/UsBDym5C8ZCyl1a8NIBoCaIlDyV6yKFlC4gQvSTw0LKLAg5SclESTIsoFelmIpQgYn739jVzbId2Xcya9/hMPvn6Gv36VvCneuInK/HSRr6qp1pv0K/uUK/ukK3NZOtt6tXN8Idrd04tcN2dK0ALIp/T+A6t4I4TPAmSJ13xzOLbpzPvJ3U/M3y+NupD1ajXpeNeXU1qyv79x40jenZo0Jzx8I7R6NYxXXnpt1d8f3j+/4k/nEO+m0p81FNthtAHHe/KED0pktcguLWiN1mA0iNwZgTKEKBJEra6qXzG8xfWvihwE5KX4Z2M5KJVD6N4aeAhgZcS3KToIQUkQpQ+2Z9TZjDadUa7ttCeUGiNM9ZOMNbGG2viC6sSCqs0pir9nuq0PVVpe63pe2zJhdXxBTXjTdYEk1VrrDXsqkhufn3u7xN+b1dehe6XhOtNNr3RrjXZNCarxmwdJtyWaLElWOwJlvpES6OmoEp7+m6uN4pDDO+hVA8JPKTooSQPKXv+PuExGyEULKTChOIlAUQAOCQ7CNDJijhFqYN9H348XKOJu66PL9PHH0vTl2xZ/8Ra2+vrIaJqIKo6KdVJyxAtIvQQ2wgNYEr6IoSUY7HaQ4pDoXsYbIgGMCPDjPz1mb+9CrPS35fo5YCLkz2cBDEiTIswxfvpKM1Hu+GO6h+Nx9ZPv7ojvdmc8dSc2rY3zX0wDT0xGTs9DT03Cz8/x39xrv/SfOjcXOjcbN/l+filuTGhF+Z1ly/vrVo1ULt2oHbtQM2qkG1t0Lp2oGZlT+WyQNliX8ki/5VFviuLkcvzvJfneC7O9Z5b4Di5yH1pU8vprfWHszpa7jA8GwhHYTqKMCLKSCgjoSTwUcBPA4wWIToCh6OYKPlEEYtGIY71hsNOjoNkcMfvLLpV+sMV44ht6X/O0mpyptna7n0QPFMPzx6bF/enVSPWn8zzsIyXljyMjETV2DoiQqteQvGSqoeSXRRwMcBDy15K8VCyhwQeCnxB3U1LLkZyMZKXUjyk7KVk79fJFCl6SMlDSl5KhBjRS4keEngpGaIUiJJRWoEpASGjOMUOkP2HinNPGre8b7x8eO3UY2syWy6YiEfV9LOG4Msb/S1NodbrRMuN0MvrxMtrdGsT9fJa9MOtKvOM6v3jWffGiHN6uDNR8Ezg3aN55wTBqROcuqhDK3hSiI8GT3Oc99bE52fGX1/9/6A74/3bJrizR7Zv+jOcG9dp1B+b9X807v1T/8tZ5IcM+rM26k6KOlJ4R7LkTQaQAUAGGU6RoHQeniggaQDJFLEf7tbOfvKkvD8qQaTkpaMuWnDTipdWvIzkpYCXFtyk4KEERCBLn+3PLdeb6nSmOq3J9vOfWDXWJhbWJOZXJxZWJliqJxTXxplqxhdWjzHZxxVaxxTWjjVaE03WpLyKlP8fhFsNRmuSxaopqo03Ww0mm8Fo15rsWpNVY7JqzEN4J5psCWZ7orleY2nUGav1Z+/uhKK4l44OT5vkpYajKKlAhOwNAW8IfB26YVJBKBUjVX9IRUkVomWYlhFKhRjVwQIXHRlkwrS/+87lkurjxx/cue3C8AEesJI6EJR7BwA6KLk54OAkiAYoDRAaYKyC0OAXkJPS19ijjIyxCsrIsWEoIyOMDLMSxEhD6fdQoB5mmAMYC2KEYOzPdkwII8Ec8ISBmxW9NA8TkS4mHAG848Oz47k/HFuZWrM1szk/9Sej/sO+VNeBNN/JKYGzM7ovz+8uW9xdvri3cll3xfJAxYquih/8pYt9VxbiV+b7Sxb0Vizrq1zZX70maF0/WLMqZF1F2NcEratCttVB6+q+qhVd5Uu7y5Z1lS7zlyxALs9Gr8xHLy/2npnb8eP0t/umvTy2zLp/bcsDOyOwPjoCUzxMSwijYLTqJ2U/AXwEgAnRS4kILaGUgFBRmBXcXBSSxDd0z9zD236/Iv7bHbqR+brM44uu4y2IGtlSunfUtuTvt8VP37/oHYn6VcXNSx9Z8j0z4JKimKp6IqKLlNwhZWjDIgk6Cck1KHpDwEMADynHKnM3Jbko0UmLDkp0k6KbED3kL3yulwZDmRQtuumom4x6CAEiJYSUUVKBCQWhFC8FvATfy3A9/T2H91mOmHZ03q/9ZDv+7oql5+bF4CNr77PrvS+bBlquES03yZdN1IsG+mU99byBeNr49GJemSml5tBY2rFGgBdEnBN5Z3KkwxDtTAp36qm2eKYjifyUjj1K8dzIvFPwh9dbv/Fvj+veEefaOurNqm88BfpbG/+jIud32INZva2ZVHsy26mNOvWCM0VypQBPsujWA28K8KQAT5rgTRehVIBkCOiSFzcWP31SEuRFhBRhKuJleC+jQIzsZUUPLXlpwUVE3bSAiXT5i4O7yg0Wu95i/5nwwtq4gur4wpqEgup4Y43WWJ1sqk4trEkurNabrFqTNdFkSzDbtBZ7ckFlyp03Z/8u4eX38/Kv6gvtyUZrUpFVU2xLKLIlWexJRruu0KYxDoVxjdmaaLElmu2JprpEU72mqFFvqjGcuZMLRXGI5b2UAlMApkSIEmFKQkgJIeRYYQYTCjIsOCTHhBIKFlRgQnbTwEtLCAVgUvZQsodWYFLsoQAlqISk9ogqElGdjOoiVS+hoISMEQJKhDGGR+mvgvZXhEOkOJS0kyJCD136mn+UkVFGRhgRoUWYFmFaRBgJ+cIwCzAO4JyMswAb1i8Ip0WEESFagCnBR4tdFEeF2bcv7xZvmb1/hbZsg9a+Me7RLu2H/eme49P8Z2f1XJ7fU7J4oHpNX826PuvagfoNA/WbicZtRENWT+UqX+nCrvLFgdKF/pJFvRU/DFSv6a9cHaxZMVjzQ1/lMsK+JmRbE6xdG7Su7ata1VW6LHB5Sc+VhYFL89BLC5CSZVjZkp7yRfjF2a/2Z17dlnJk86z3T26zguSjeIiUvLQC0wpKKD4S4ISIUKKHlrykiFAAoWUPLXnDojPM5JYeGbU6NXHnRK0l7c9bRqYWTz346ELR3Qsjtk7+bltGfO70W/ibAVW9C3dsrTgxuXj9lKLVK87kn39147NEQJLkIkV3UHH0yy5CcQQldwh4g5I7JMb2Ag51N4brcC8pQuTQQwIPTw0UmxoaQLTkpnkPzUOkABMSSsgoqcAh2RuSXYTsIiRvMNoTlgkeVF6t2LZiwWXjRvjmZbalfvBxTe9De/+z6wMvrw8+u04+v868aKCf2cmf6vrv1/U/tpGvKhsOTas58O3g+yXA+4MMLQLuOfTHDLojlelMIj4mdT814Pcnvr2sbVjzr96chN5tib07EtvWjnix/Lv2vNTSZf/y5JKu79W8ntbU0Ed9uFMndCZHO1JEZypwJ0vuJNGdKrnSgTtd9EwUvGkilCGgS5urZ967e54QRZQUMJqH6KiXkb2M7GUFDyN6aN5F8jHCK14c3llu+PKKIZMtIcZ5YW1cQU18QXV8QU1CXk18Xk18fm1ioTXRaI032RJMtkSzTW+xpxZUpRcd7DUAACAASURBVDW/PquqlPLrhD/IL6hMMtWlmGzJxTZtsS3RYjWYbUNVgdGuNdu+SGOp08QCePE1g6nGcLp5OxRFEU6AKQWhAUoLKCUgpIiQIkyAL2CjpIqSKvIV6gihICEZImQPCbwkQAmAEjIa8wKEChMqGgS+fgHvE7B+CQ4qLkrtoJUOSvKQIhYUfEEBJQFCSkOifrZhUoIJASZEmJAwWsZoGSEllAIIBVAKoBTAaBmlAUqJCCUipIBS4tfCaAlnAEZLMQ2dj9m0iFIiQgkIIaCEiBOifzDMRoXHd65nL8koXBR3fMWYms3jHxemfD48FT41Cz0/t6t0cXfFip6qtQP2rP66HQPXc4jbu4hbu+hb+dztvFDD1q6K5YGyxV1li7pKFnVdWdJdsry7ZFnX5QVE9Urswjzs0gLCviFo29BXtbr36qrusuXdV5YOlC4Jli/rLl+BlP4AlS5BrswNlM7rrljeeXFV1bbJRUvTPJ9ec4Lop0UPJTspANEKQoooGYWoqIeOuikBpmU3ATy05JfVax9eJyyfPmKh5sDNE496XhjriwxZhj/+8OeRuZrRxtRROzLOvb7Wp6q17x/psmd/tznpu41J3683fLtB/80a7bKzua0U7o0K7qDkDaqeoAJRKswAd0jwEIKHED2kNFQiMUPhGqEllJIQUoIIAQqJECHBJBiWBJGilxJhWoJJESYkhJQRQoGCAIrtiQwBb1D2DEoIBYJRxYeijeUXzxRsvnGmyNNcTjxvDLfepFtu0C+aQj/VBx9WhR6WB+9W9jVb+5prBh5eJZ+fa9qru7LlH+35/3T/yB8Hn80GnhV054ywdxrbMS3wMBW+Obl5z3d3tvwZykvxb9fiOzQvfvi2ecn397YmnF32T53Xp/qeTwu8NPS/SeTa9HxHutCRITnSgStZdCWLjgyxM0N0pPGuiRFXOu+ZzDiXXjmsvXXzAimqGCn5WAFhBHgohgseWnIzgosW3LSECnT58x9zS/Xm4ZTZZEs02obfhWCNL7DGF1gn5NeNzrePLrCNNdrGm+0TLPY4iy3BYtVb7GkFV9NuvT4nq5T8Pyfcrt1tS7TEsvQ6nbFeb6rTfUW41mLXmuu05gZtUaO+sFp38lY2HEWwsIjQMkpJKM2jNI+SAkryCCHBIfmvqf5KEAEgYiikI4SCETIaU0hFQypCSGiIxwYFfED0DQIsKMMh2ROSYUKFQyoclBFSRkgAE9LPnJNSzLkgpICQf0P4V8NQSkKp2DDhVyEfEvUz518PxiiAEwo+KIQYgHrhwk0/bJw6av/iUVdWj7qXZ3i3b7Lz8DTszGzs4nxfxfJ+++ZQYy7RVEjdsjD3ipn7FuaOmW02h28XEI3Z3ZUrfCWL/FfmBy4twM7M9Z6YhZ6eh5+ZHbiwoLd0+du96c5Tc/prN/RUrgmULA+ULOspXd5bumywanV/9drA1TWBqysDZUu6Shb5Ly7ES1biFVtvmeefK1hNdMODLAtRgoNSPLQCkxJCRGEi6qV4LyVCpASRMkwBiBFcDNX45sm5m1VQtD+gcF0q19L10dhUFF+sH52XMH5TqvXjw/eML71g/sjN2jHZ2tn7l9sd9658thssM/64Ii6rYp9bZD0UD4dkmFC8hOSheTcd9dA8xEheSvDSAvwlhyIlhBRi/je2+giFABySEVJBSSU2oQgpo5QMkwAmAEzKCCnDIQkOSnBQggclbBDAA5InyCPBSHcwzEbk7kDX3evWC3tzSnaueHws11t/qut22eD9ysH7JX13z/fePt917XJXw6WBWxehStOTgqm31o58sHWkddVvrVt+d+fI+Bar7l7pty8qx7bVpr6+knpl87/d2D764YbRbzePduUlPlz7fe2KUUfm//dja/4RfTTT+ygVf6YdeKPh2pKFzomgIxM40iSnQXQY+I40oSONd6SGHROZjky2Y/rAx+WndmsfPqwhBBWjAEZHUEZAGAVmVIgDHha4WcnNAg+j4GL46stju8qSdtfrY5QZrQmFtXFGa+xNo3EFtgmF9vgCW3yBNdFUm2iu1ZitGostptg7T1JuvT779wm/l/dltazIpi22JlhsSWZ7krFOV1inM9p1X+Gts9h15jqtuVFbdE1fWK09eSsbisB4WIApgNISzvAYFSM8ipDSX2XmX4SEYo03AIdkJCgjQRUOKTApIyRACQkLKWhI9ZKKi1I8hAKFZCQIkAEJGQRoSP0S5GFChgkAEwAmxK/wHuaQEJGQiBISSkg/G4SEEhJKAowCwzwLKCVitPh1xMZoCaNFjBZxWooJo2OPJo8QPEIKKAVQSsUGRSqs1JaXzdGP2DrxT7un/fZ+QbrzxCLo5ELsxBz01Ez/lUX9tvWhphz6toltLg7f3Rd5sI+7V8TeLWJvW8hrOwdsm7rKl/suL/Rfmo+dneM+Oq1978TOA1Pw03Pb9qZjZxZ0HJl5K2uM59xC9NJS7NJS/5VlPaXLB6rW9FSvGqhZS9g2harWDZavIirWDJb+AJ+eh1xYhJRvqC9eev3iXobuQ8mwk5TdlAqHABoS0FAsMAKEALF58YZ4hAn3SEKvJPo4AaMFmBD7VfUF5cg8NOv7tWPnFCx/2+utaLv1/WbdmJzkacWLX/V2kCpoYT6nF80auckwsWDRyz4YjYreEA+FRDcZdbMRJCK6KA7jZZgVPWQUokSUBigto5SMUrH8ToIICQoCKKhAgzIUlKFgbCoBEooVdwAihlsqIQEJCtiggPcLXT2Sv09EBqPQAIf0R6EeHgmJg7w42IPsXzN7Z9o3p1cYDsyJe34yt+fOma7bxwJNx1Dr0cHr5z+dyilbPKZ1gwHNnQjnp7iKU65t/P2hBf/rnQvfP6+Pe1I9+vHFMTXm3+1e+L9fWP0HV+mKl4XxLXljbmwZUTT9X/as+N2Nswnu+2nuBzrfC13wnS7cniJ2ZIKOiaAzWerUCJ0awZEsOlL5zhTm88Tgx8zgh+nQk4UHchPev300EFZRCmB0FGNElFZhRvGywM0qblZ2sbKHVXxSpLLlRF55crFdZxkiPLGwNr6wNi7fGldgm1Bgn1BojzXeNMYajblGY6nVWGoTzbWJFpvWYk8urEq5/ebMrxGuqBE5UPFgV16F1lSr312TtKcmyWLXGet1ZntiYX1CQUOixZ5QbI0rtsWb7QmWOt1uu77Yrrc06C3XDaZq/elb2XAExrgITEkoDTAaoFQsDRMQUkJIBSEVhJDhXwohFGTIZysIIaOkghAxwmWEBAghI4QMkypEqRCpwqSKkApMyPDweDgEvsI7JgmlYg/QcKwmfg7OCCkihIgQIkqKKCXhtIzTypdbRSkJo4cS+OE0HmC0jNEAZ2QfLeF0zBHwCBnFCMFPCGhQQkkZC4mDVLj03JGchbq98//84sB096l5riOzPUfmYqfm+C8s6L26imzIZm8XsHfM3N0i9o4lcq+Ivl1A3cwjG3OCdVv7qtf4Ly/Az83Cz85wH5vU8eOkFkvKy6JU56k5Hw5Mfrt70ueDsxrXjni1O6Pj+EzX6Tn+kiW+y4sGqtf0Vq/uq1pN2bdQti2hmo1UzYbBilWBC/OQk1Ndx6e9PbOsrHD+i2YbEZa9QcUbUhBCwkJRLBhBQwANKTGKUEJBCBEiIjAZRsgISvEYBXysggli9vl938ybkLFtzj33q5CqXve0Ttgy+T9WxW2tNcIq3cpha64Ujt8+aezmifP2ZbczJByWvYQIE5KHjnpFobr12bz8rNJnzbASgQXBxfFeBsC0jFLKUCVFxDTkaKAQgEPDhBNyTFAMckKCQiIUFOBBAR0U8X7J1yf5+kR4IOrtj8IDortP8NEi4mk/tDyjdpWhaV3y2Znfl29Mb68yw/WHeuuP99mOIhXmksVjGxaPQHIzkJykzjzdtVX/3Gz+V/b9HBVbDLC5EjJbgGaGPkx/VjbuwvZ/vHt0dOWOf7+y6TdHlv/X3cv++Un17NdNU942JTjvJ+DPtANvDGxbMt+ZKnYmA0cScBp4hz7amRxxpLHtqXRbxuCbtNCnuS+vz9yxKc6Duns4FSJ4hKYRWkAYBeYkiOXdDPAwwM1ILlZAZKai5fjO8pQiu85sTTRZtSar1mSLM1pHFdSOLqiNN1p1JqvGZJ1gso41WseZbOPM9vFFtnhzrcZiNRTZUwsrk5vfnFJUUv7rNyIoakT2X320M++qzlKr21dp2FuVbKrT5zcmmuviLDZt0VBlnmCpjzc3xBkb4s31Gku91lKvszRoTVW6M7ey4IgHZTmIFFFaxmgZpRSUkofhkX9VCAm+CKVk5Oczv7j09ZjYp1ASYLSCMQpGK199m/xlzJdDhBQQKgpTEZiKDGeGPEzwCClgNMAYBRvyRzGeAUbLKCUhMRfAyBir4qyKM4qPARgjoAyP0jzG8D5S7ApJeEiGQjJG8FSYe/+06fjWSU+OzOs8Pav9YBp0bDp0bC5yajZ+fn5fxeqgbSt9cxd3x8g0F1C3dpFNOwYatg5YN/ZXr+2pWNVVshQ/Oxs5MQU5PqnzYPrHA5nP92SWrfqLbfPYN4dmPbdMerNnxrUN4xs3jn3/48zXBzNdZ2bjlxd0ly/rLvuhp2IVUbeVqM8iGrMHa9f1Va7oubQAPzHF/WPa873JNXmZ9pMWYoDyBWU4pMCEhBA8EhKHsipCRgiAUhJCCTAZhckoQkURKorSAsYJqMDdbn+19ai5tuWOT+U8UcorcAXlJ79drk3ITV9TsWvq4VWjs1PGbE0ev2li5fuHflXxUCJGKzAhoFHhLdk127zh/50bN25d2rare58PQogqeSOil+BxEiChWAwXhzOvmFdVEEpBqS9+f1iEDBMg9ksB3qAEEZInKCH9wNenwIOSl+C9gxFogCd49XFTzb6p3z3flPRideKj9YaLi0ZX5c58fdHsrz2JVx24sjLuxJTfdOSnuXcmt26Nq/3ht6eX/W/dTyYp2GyuI4nvTOUdyZwzIeJO5l2zqPYZPa3T/M/nV+75fUXxn+9eNFw7PeqpNf7d7UTn/TjfM03oXSrblsw7kgWHQXToRWey4EyLONKYznSqLZV8m9TfkhRsW3p672iLZQEp8BilwKyAcAzCCCgrI2Ee5sIQA4YKci6CAKr05bGc0qSiujizbbyxVmusSTbW6gutY/NrRhlr48zWOJN1rMk6zmSdYLTGxdazLHUasy3BYtMW2ZMKK5Oa355Sfu29ZWpEDlQ8jBGu31udtKcmqbBOt6sx0WJPOFCZvP9qprE2dWe9Pq9Ra2xIKKyPK2yMN11LKG5I3FeXaK7Snr6VBUe8KMvBlIjRAKMklJIxWokVul+C5FcaDqqkEMPp7wn7KiP4cvhXQikpFpYx+q8H4IyIMUKsL4DFOmRfquihEP1VvT2cig/ZDMA5BecUHyv7WICzIs6JKCtirITTkp8EGCXDlBSgotEoZz2752rh3JdH5r7bn+o9Nsl7dKr3+GzfuTmBi/MCJUv6qtZS17YR17YP1meR17YP2jcT9Zv7q9f2lK/oLl0euLQEPT0HOjrFdWhi2560t7szHxsnVq+Pe1Q859qOtAeWqT/tnlaXrTm3+C93Ciff2pX8+tBU99lZ/iuL4bPzA6XLmWvbyMZtdNOOoH1T0LqOqFk1ULYYOTX1VXHS1Y0T9q9Jb2t9xIoKQogQqUCkClGql1YRWkVpgJAiSosYI2Ls0P8SQkVRSsBoAQ9HexWpR4kGAAuzFMpxvkgU4ZmjN0pSsqd/u3TsyJUTJmzSTC6YXtJajaoExNI4K2Gk5GNEiOU8AvWoq21jScF3axO+W5cwybKo4t1tn8oHopKf4vGh4ugXcxpzzRgdc9zKV24aIORXNgUQSsIJ2RdSYFL2UgAiADbARyLS3dJjl+aP/pSt79yi+5idfjLjf6wb+V+OL09/e3nP/SObCib+5samMa4C/auccdUr/926/Y/NJ75nnYtoVybTmRLpSIl2JPOduqjTwHamMh3pZHsm0TYLejTp7oXv/S+Wvr2e3Fzyx0934/0tKd0tSUzbxGhHmuRKFzoNoiNJcCRFOlPCjjSmI438mDL4xtDdku57vWrX+m9uN5cwsoqzKkQDmBMwFmCsjLI8ykUQVoZZBWJFiIvggCp7fmxHicFcF2+sG2es1RirUwqrkwuqEguqNMZqral2gsk6xlSbYKzRGWu1xlqtyZZgrptgqhtnqos32fUFVSnNb0//PcL9FQ925lXozTbdnlpDsdVQUKfNa9AUW7VHK/WHK5OMVkNOvWFXfZLZbiiy6i11WkuDZne95kCDvqhGf+7ONpSH8XAEZb4ACTBaiXWefwbm78jHyF/sL6ThtIQzwMfKOAtQWkJjTWxaxBgJY2I97f/sa32M7GNkHwd8nOTjJJwVcUbC6K/HKDijxJ5vnJW+yM/Jfk72cbKPBTgHcA74ORDgJB8nYayEcBLCAYwFOK3gjIywAiXKqKvtZO7yyu2THxamth1IdR5KhY9PQU7OQM5Mxy/Mxi/P665Y3n11ZXfl6r6aDYPWDSH7xoHqNd2lS7uvLPRfXOA5MbPzx0mOQxM/7U59bU59Zky/uSO5ZmMSde88attTv2tifWHG5Y3xtvzpz05surQy4W5h+tuDE7GL89/vzegqWxm5sZO6tp1uyqGbdtCNWSHr2v6ry3wX5qAnZj0qTC2e+83hnQt7u11BLooO8iihYKwKMwrKyjgrYoyIc6KPk3yciLPC0BkG+FjZx4g+NuKPRHGWw6iwj+b9tOCPRLvkyLt+T+P7u+fvl1nfXns32OlXSSzKYhTvoxScUlBahijBy/J+VYZV9sy7mpS9s77P0k/InpRbcai1C8GjEZwVMFpEaQGlhSEn+7MTl37hu4dTqq8ct4TSPEYJGClBJHBRMkQovaTA9vXUWzY0r4r3Zif4tmmg7ck3F43ak/Avm0f/049L9ZaFo80zfnsvO/7pyj81bfxDTe4fnU1z71z5rvvTNNKdSXemRD6n8J+TRIeBd+jDTh3r0BJtiURbMtk+7UX1ty22MaxzxbumcY+r/hB4lUa2TWbbMwVHhuhK5TsNoitZdKVwnclMRwrdnhp6b/A9j+96M/PZtUWF29L6BvBBUYEZCeFkPKzgjIIxMsbyeDiKcwrGqQgjwlw0IDOVL4/vuJJhtCcb6+JNtjhjbWJhTYKxOs5YpSusTDFW683WRFOt1lSrN9VqTdZ4s328yT7aXDfaVBdntBsKqtKa3575e4T7Ku7v3FWRZLTpdlv1Fpsuv15TUKc7UJN8vjz50hX98fKUvTWpRfb0InvKbqthr1W/167fXZ+8uzHFUms425yF8pAvEv0l4SA2i1gsSgxJwr+IBTgr+VgQE85IQ1e/8MZIOCthrIQxIhYzfiERY8Whj3PAx4LYR7584dB5ThoS+7MTwRmAM7KPHXIB/jDwh4E/LA3/lPxhKRABeOxSBAQ44OMAzsloWIbDAOfkobsNi5wk3qy5tHXSqKpNyS3FE1/mTfhYpPEczUROT0fPz0LOz8YuzYfOz4UvLOgq/6G7YmXv1dXwhQWeM3P8lxb0lCxwn5zc/uPEzmNTPh2ceH/b2FdFGbe262rWx1dtSiMfXgXvrlnzZ1zYoju0Ymz5rjl9j8vPrDRUbkh4sS/DcWLG/W3jukpWctdzqes57O08tjkvfCePbcoetK7GL8yHjkyHzi56sH+6ecmIhivmMN3N8xIVUQhBHRRVPxf1cYKPE/xh0cfFJA1Ph+JnFT8rBziAM4KfA34GBCjQRYEuVvJHoj2A71eVAVXtU9UAkBCOxzkFpxSUVGFWQaKqD6g9QHXz0Rvox6L759MOLxyTlzpiS/JfliddeHLdrwIszGOM8JXEv0qmhluesWXXL2mXiFEiRokoI6BMFKEFmJIhWoVIEGSEro8vatdP+rhF68+e4M8ej2XF+/LSXbumtuyafmlF3Mr4f9i/8E+1q8beXPptzdrf3T0yAXowr+70v726OTKCzGI706KfUwVHCt9p4B2GsEPHObSsI5Fs13Cdmf4XqddP/jP+fNLgxzm3zv/mY9P3Yef0iGMK70gXXWmSK0V0JvPONK4zjWpPDX1M6mqJ97UautpWnd6fUlN5kFdlHxtFIwLGyygr+1nVxyo+TvBzgo9TfJyKMiLK8V2Arnl5Mqdkkqku3dSQaKmLM9viTbUTjLVjjdb4Qqs23zahoP57Y8P35rpxFqvGUqsvsuot1gkW2xiLbbzFpi2sTP17MVyJyL6KezvzKpLMNkORVWu2awobtCa7/seKdOuJWff3L7pxZEH5mZlHyzOL6wym+rjihrg99RpLQ7Lpeqql1nDm1haEh/x8FGViy8hDPSqMkb6wjcfESjgr4uzQIcaIQ4dDkmJ59ZBoARseNhxpf74a8wJDw2JiBPznf0jEWfFLAPdxkp9TfKz8c5rAyD5W9YdlPwf8XMwXAH84xvyQ7Y/I/ogciMgBTvaxMs7JSBjgvIwyvI8VMUboigoMRx3auS47/Zs7phmP8wwvCxI+7k1y/DjRc3I6fH6O99yc9qNTnadnd5Wt8JUsd52aez8n7mmhHj6/GLu08M1ew9sDqa5zc98fnWZb/+fm3PhHprTajXE1m5MeH1wjvb1NPbNd3JJ5YNn4bZP+8PBsnur6qd649PTikR9OzH9i1D8vNBC2LUF7FnVjF/+oOPLAzD80R+/lk9e29Fatch2d8cKU9P7k3Bdnl1VY5tQc3f7qXj3i+vz06eN37e/7o1F/WPSHBX94yJ/6OOBjZR8r+zklEFYCrOpjlaE6hVO7OLWbUQI08DECzvE+TvaxKsooGKdinIpQEkKL3bLqV9VOgb6Ffjxwq2TB4ay4bVP+tDb+L5vjE/Mzl5/ZXPW+GRPCCBfFWRGleYwRvp7QXyP8F1sVfr7EiCjLIwyPUAClVYwEkTDfcb301hoDsl3Tkz3Olz0Gzx7j3zo2sDUeyU9rzoovmvGbvMn/cnHZ6Po1iaWr/9hyOR1+OPtF3Uj7yf8r0GrgnZOFznS+MznSmcQ7UiMdKZFOPdehZT7r6PZUum3a/Yv//rT8GwCteVs36qeyf404p4ruYcLdqaIrLeJIpz+nD35I6Xmj87doA+9nv2helJ+T3NXrCokSykSxaBSLChgH/GHVxyk+TvCFeV9YxVkFZSSUjQZE0tZ6emfZREtjclFjQlF9osWms9h0RpumwJqSZ5+ywzp5hz05r05TWK832g0mq77Iqi2qTSyyJhTXaoutycarKb9ehyuqHJZ9Ffd25ZcnmW36IrvGUq8x1mmKrUmnSifd2be2c6fpY8Guh7vXV52cf7wsfa8tvrh+bFHDBFOj1ngtyWI1nL29FeW9vmgYYcRYfI61oIcjqvy1/iad/oV+XpqKeetfzu7Xu1D+9jD2THxdFGCMGHuMcFb8q3LAxyo+Vv36fmIP95f79HMKHovwHPDHhnEyRPMYJ+IMj9NRHxMdEMT+XnzHkklHVyY15WXe2pHw/kCm88QM76k53tNz245Me7Uvw3VmHnJpWceJOS+K0uxrv723UwNfXvnhx9kNm0Y+KNC2n1nwwJxavu6763n6n/ZNu74r1b4j/VrhbOLRZfVTc/fdkn0L4gumfVeWMzf03C6337tzYG1d7qSWw/OubRqFnl9CNWz3Vawlb+ZHH+2OPCwSHhdHHxQyt3YM2jd0l//wdv9E24a/3DOnXjdNObYuedfS5KXTdWtWzH/38Q0hAR8n+cKSnwPDjm8ou/Fxsj8cS3lklFVgVkE42cfJfhb4Y3M0XOZgjIwzKsYCf0RyU8Q999tjd8qXntiWkDvpL5vH/WndmDFZ+lmHluy5+eNd7CdU6e1TI90c7yckHw1+jt4x0V+3bIZC+l/tUPgihAYwLSI0j5PAR6ldtMLTxKNjuS83GPCsCd1bR/u2jsGyRge2jOjZNDKQm9i4/Penlv2PcxtG5GX83xdWjzy7+j+eXc781JTR8cDwunHE2/q/UO/SxI706GdDpCMp0pEaaU8Ntxu4dk34s4FpTxPdc19e/bbu4H9V4ZU9LzOeVfyG65zIOzNFZwbvTBFcKVFHGvs5ffB9Wldrku+FDn2RBr9evbdgwpFjWxjABcI8FhGxqOCLCP6I5AurOKfgnDCUpbMKxkoYx3cD2v7qTF75xKKG5OL6hGK7tsiqN9v0hda0fNvSwrriPNvFnNrz26uLtldvyLFOy29INDeOtdTHFdmSdtdm7rZONlVm/HoMl1U5LPuu3ssvqEix1OkttkRLXaLJnrCvJuXMxUk39qz9VLDvc/6Bj3nFL805TQdXlJybdqwyeZ9ds7teu6deZ6nRnrm9FeW9eJRDY5GWkXBGxhnZxwI/9wtsfkW/xDsG9t8KpyQf/QsXgFNDjbFf36Yy7Oy/RHIfK+OMPFRksnKM8Nh9DmXsf0N4bLMqzsg4DYZCB8PjnIDT4V4uSohKP8MR/f4fty89viapfGPi3cKUx+akn0yGp8ak54VJTwqTHhemvNo/5Yk5vTlHcztH89iU8ebQ7Du7kus2jX9gyuy8sOb54fl1O1NrtifbdqbV5WfW7sio3jHFf/Ok0tYUelpxenW6ccro9yX7Iq+awIfb/fdLanKm1+Vknl/0l4cFqWRdlq9i9ZujM4mb+dHHeyOP9kQeFkXum/j7heS1rf6ry3xly9p+nH5rW1z5ylEXN+rMP2jWzNe9fHk/rMp+JjoUulkFZxSMVnBGGUKXBX5WCjCijxYRRoJZALOxaovHaQGnJYySMUry0SJOAYyUUQr4w6KLGtx+tujbxQnfrtaMyjJkFE3fUWO2d9x1cl2DKt8vsV0c6aPpACviNEBJEWNiS4/C8KwBhBRju5Ji66xft0V/ZpsUEVKCScVLAYTmAyExEJQHWWUAczfsWvRpS1Iga1zPllFdm0cjWaPwrNFdW8fiO7Wls/+5fOt3HfVrq8wTjAv+S/bk7ze/JwAAIABJREFUf7AdSnx9Pb31RpznaSr2JCXUmhr9mBxt04Q/66OdqZH2lMhnfbg9MfxZx7WnSq6Zn+q+e1Ly30X3XPpTpvv+d8zn1IgjjXekRjoN0Y4ktj059CGl93WK72US8tQQeD33fu2c9SvGOuG3hCxiYR6LqnhY8YelQFjwRVQ8rOLhnwlHWSmWpdtfnSkom1hcn7S7LnG3TVtk1ZnsiXn2pBzrivz6S4XXWnc1tuc1Pdl5vWZH/Z7tdcty7KmFDXpzg76oLrnInmGsnNj85tfqcEVVwrL/6t2CgvK0InvSHrt2d12i2Z54sDrt4vlpDftWPtld+MJc1Lpr98f8va8K8u7sWV1+dtbx6vRD9boDDYnm6sTTt7civAePchg71NPCGdnHKD5OHmpc/Q3Yfk7xc4qfk/3DkMe49THA9wVgSvJRoo8U/ZTkp6QADQI0iNk+UvSRIv5VMP+rXt1QgkfzGCP42P+E8FgkH5Kf+4WNczLOyrGmHU7LKANwFuC00MvxfSR5+nLJTy2tIBK6aNlgmT2iYWfGnfyka1ljb2SPv5eru5druJeX+qAw/UFB2iNj+hNL5hNL5oPCjKbthtt5Gc8PLvhp38L6nVOrtk+8sE5fvWt69c7pp1Ym1hfM639wSf7YRD6tfnJyx90DG4P3K9VPD8RXt8Dbm23le44uHt+YP+1m3uSPxxcP2Lb8ZE7+cGIeeasg/KCYe1AcfmDh7hZE7xYyTdvw8oXI5QWB0lW+K2sfFEw8MPc/HpbkdyGviHDIz0T8HPAxop8FflaJQe4bMmSckXyMGGBEHyNijISwEsqIGCvijOCjRR8FMBLgpBSggJ9SUULFSAWnBTwShsKh8w9tq8/kX2ypayPQPlUYUNS+iNpNgi5S8pM8ykTdbNTFCQgn9wpqgFPhUBQheIwUMQqgRKypBpBYH4eSUQqg5PD2BBLENiyhBIAIBaYUnBS7glKgH5CsCL1+dG3LVOdWXVfWhJ6s8d3b4pE8vTdHg2QlOLYnlC/+zY39CU8uZ7ZcnXp4y29Wpv4vB7N+/9ie9KD2+493NOiTtIGWNPqNgfug4dqSop9To+2G6GdtpEMTbtdwn/TRjkz0wRj/kwm8c3K4I41zpHOOlKgrJdypZ9t19Cdd6L2+/02S/0US/CQZfjr5Q/Pc3LXf3Lh2NqwKvgiHRQQsrOCsGojI/oiIRxU8qmIRCYsKWERBORlmJYTj/YC2tp7OK0vbXa8vtmuKbHqLVW+uiy+oj9thn5rTYNzVVJdVfyv7ujWvub7g1rXcurLsKmOufW7BtQmma6PMDYmFlanDhAu/+psn5oKKSbttyQfsmr31CUX12sOVGVdPzru7d+uTorwHe7Y37dl8e/eOn4pynxZtbjiy4FzFxIP1uv3XEo02/fFbm5GoxxfmAizwsSLGijin+Fk1wMoBDgQ44OckP/uzAhzoCssBDvgZqYuRY+jG1MXIXcMY/+fykSJO/Uqj/ut9abEI8BXVf+VfhvCO9dVjtH+xcUbxc6qfA36O97FRjBVhRkUotYsCggiuXjxemLNBFDk13Hd0y/zjyzS3d026mRV3L0fzxJhxY0fqheVjz6wYZ8vJuGua1rwztXmH/vrWxDv5GXcsM5qL5zuuGruaz76t2Pvu6oHAvdLWK0U39m9sqzwkvmsC72/wrQ3cczv7rF5teyi/vS28bIq23pTe3w00l34o3829rOi4sgMq29K6f0rj5tF4+VrmZh59M4+7Uxi+WxC9WxBuzmevZ3VdnAOfm+u5uOzTycXvji96fX7DnYuFHOEP8gJKC35a7KaELloIMFKABTE/O5SlM8DHSDgjDqXujPRVGi/HhNPgSyaFUQJO8ygZxploP1D7FTWoqv2i1B3mu8OyjwY+WsVoFWdVLy26GB7iJUiSaltan3ihPkVFqbCfFLoI0EXKPgrAIR6hRHho46qCkjJGApwEPkLyhUR/SPCHRJiQfYTa3Q+6+5XAgMSR9Pva04/WGfAsTWDzBHxH4v0Fv6tb8v3bHWme7Umft4+vWfuvt4+OfHYlrqUk6drxlNzF/7Z78+/sZ8b8VBP3pkHjvJPif5Lc+1JLvkui36exH9MibYZouz7SruU+ariPuujn1MFXieRbbfRzMtemC3ckcw4925nIdurpz6nB98k9r/XYC53ncYr30cz3t5cUZ48pKljMCHQPL2KRqC/Cd4XlrrDq52VMFHBRxKMKFlaxiOwLy3hYwjkR56RuJWp7cza3NMVs15vsOrNdX2RLKrbrzPYEU0Najn1JwY0ft9Wd3FSTvbVuc+61I+YbN/Lr63bYsnMadIXXRxc3JBVVZt5/E3u78F+9t0wGYTlQ+siUV5Vmrk+0XBttahpd3JB4unRy4+EfmvdnNR7YeOPYmutHVt/YvfG+Oefh3uzas0uOVWfsrdPur9cZrYYTt7egvDcQI5wT8bDk45RAWA2Ela5YpyoiByKyPwwCYeDnJH8YBCJy4P9j7D3DokrXvN/z9b1OmDlz5n3P2Xv27D07Te9uA4pIKKqI5tC2tt1tm7pts2BGBakqgqnbnEBFRBCBSggqKqIIEiTnjErFtSpRULXyesJa5wNqu3v3vOdc1//DQ62iPvDwe+7/HdYqDllpaPsQmT/i/P8P4TY//J/H8A/6BeF2VnZwsp2Vp0yE9e8txt99FC1baGyhRQsjmGnRSmMHhWkevelpPvz9As2WxdWGrKcFP17etsiYtPzu1vBHSfFPjy7O+S7knvqbxuyDlRd2aVZ+ql3yx6x1QXmbQypSl1Qe+7Lu0g77oytST4U8XCu/fiUP18tDdULXU2mgRu6vEZofii0VsPURbKnAHU9Aa4XQ9EBsecS1POHanvLtVfLgS/fTW89/3P7i2Nf5333SdvoLr2Hfm5ubfKZ9TMUR5uGhccPuyXt7Jww7rdmrhy+tep2z8fXN7+/vDys5EFt4fHOZ7qZPADYW2QIC4RcJCjjeE275mXBopd6lNlMZ8odiioWaGmdCFj+2BPD7jAmY/bwlIFoConmSdzDQzog2BhA8djDYTmNbYOo0Fy0U54GSA3IZ5dl/2xo37+gG41CDQ8YWWiQmMDkuEz55zDd1d9AU25LZL1kDknUCWn3Q6gNWn2jxiZZJZPNCwoOsbugYF2i382HmrsbtSnKvwrk7hDgcWfbFvyf8/n85EfR/9O1WduwNMu75XXtRVGvhnMabQfW3439M+I9TiX8sPju34kbEizuRLYbI/keRb6oVlpowb3PsZGu8vy020B7LdMWxPbFMVyzbHcd0xVEd0Uy3kulWMt3xTHcc0xNF98RMtMe5mmMt9cqxutihZ4tri+b/dGja1vUzR0dfBSRoYYGFBzYeOFjkYCUbj80isEBg4SULJ1t4ycZJVg5aGGChESEJJa1Zh/KiNYZQjSFUa4jQ6lRpuih1SaRaH3+o+MsjxiNH750+WJKw3/DlHt03SYZUTVl2ilF9yLA62RSv0S/W5H/5pClPlql/uHsUAQpbcp4eOZoXd6pIdVIXfkwXfq4wLv/SqkeZW8vObM/JXnPz2oqCK1/fP51QmZb05Mf9eTlrjhfHao2qY4YYTVH0pYeJZmHUzjE2GtpYaOGQmZVsrOzgZAcvfawpzt8Tjq3szxn4P9bbrB9S7n+Q9f37/66u9tHi48Lbx4TbGOnvCH/XJ/tZ75rnNLDQcCwgv6WkMQqM0cKUTfUyAuCoutLrl/cu1qye9tMmxeXNqqI9C4p3RpXtn2/cNy9z+X+WH9tEvCwaKL9ufVkyXJF17oeY/H2LH6R//fDYmpbcJNh3Xx6thb01YleN2F0DempBdw3oqgFd1aC9CndWo47nQkul2PJEaH0M2ir5lsdC+1O+s5rpfAEGGuWxjvLMhKOLpl9bH1x5JOZt7qbuc6scBVsDpfuosr22vO9stzb6TQn22xu6zyzrubBy4OqaNzfWmm+uP7Pyt6e2RBsLLnpZ2s4COw0cAcEREO0BYKOhjZ4aPYBWGtpoZKPhhy7j+04EtjGSjZXeH4KSNSBZA9LUZtloZKWAlQI2GlgCgp2BDk6yMdhCITsnW1hoEYFNEkhZbPOM7s3WTNsePvOw6k87wmbtX3ypzkjIkpORiHFo80EzBd8y0BzAU77dPInMk8gyAS0TwDIhmn2C2SdYfbx9XHBMoLce3kOJRH97yc4v+hNj3IlzycSZ1n1zRg5HV3w3q/yb6YMHo17u/MvzY3/zNHxpex5te6oce76wqWThuT2/uXTwT2VXYsqvKe5fC3qSO739vqL/iWK0KsLyIspeF0c0xLiaYnxtsf6OuEBnHN0VT3XF0D0quktFtc9juhf6O2O8rVHuphjby6jRalV/VVxlviLnRMi2tX8uKjwhYJpkeCuPzRywcqKDhXYG2Vls5aFFFM2cZGFlGydZWWxlgYURLSwiJKG4+cqhvKg0Y5jWOFdtDNMYlJoSlbo4Uq2PTi5ZlFS8Vm08lGZKPVC85oB+wQH9isO67Zp7B48a1yXr41N00SkFix435/wa4RAEsC3/sfrc5c+LL64uOr264KdvSk6vu3ds48P0zbqr353LX3iyIOps7uLb5zeWHdtdcS4x5+bKzBKlpiw6vSxOXRx95eFuq/CaYBkrDW0sNHPoLStZWNn+/0W4jUUfR04rjW0fl9/+ofBuoZCNxraPbPbH9P5i/VFjDP3CnNsYecpi2Dn0QQ4eO3hsY+FH/WHJTOP3vXdkZYCLoqEwUXpdm3P485KUZTnbI+4mKot2RORvCik9sPDyxtCrOxaMVebeP3PYcCop68gP5lrdQPnlnAOf5x1c9ujsFm/jbWn0udhfC/qaQG+T2FMP+hpQbwPorhU7a3BPndxXj7tqYfsL0PYcdDwH7c9xV43YWS12v5Rft8lv2+0vDEeXz1EvnXb/yJLGY0uqU6JGr37ruPUdkbv+9eWVrRkxrvyNzjsbX1/7+vFhZeOp5S/UMQPnlxO5a9rOr0pZPT3nooZBgoMVCRaQNCAZ6GCQfcpbscjKTCVQyMEiG/vuD/IBcjuHHfz7w5GWbZRkpd7tlI3Gdgb/nIXRyMnKBCvbOGwWoUVC9V5zqunqoXtnF5/57rM90TN3KL48u2Gn/ujspEXTd8xLM2SNBsYdLG9n+LcsO8qw5gD4kAiY/T+vrQFoDUDHpGifEM2TaGxC4CBsK79TvCHGsm+eNzGETJxh2RtkSVKMJscOJ8cPp0Q92fn7+otBzobl9pdRRJ3CUq9yNC5rKI7O2PxPZ/b+yZQVrc8KzTn5l6Lz02qKVA368K6Hyr4nkSMvVG9qFGN1Cnuj0tUc7W2N9bTE+NqiJztiJtvnTXTEOVuUjialtT56tErVU6GqKVE+03+l2R967qddAc43LvA2Glg4+S0LLJzo4EQHCwhOsvPYJopWHts42cZjO4dtPLSwYIrwktarR27NT9fFafVKtTFSrY9S61VavUJjmKs2Ko/o5iWVrDtaevywKW1v8ab9+hUHdUuTjauO6pelGqI1pvDUIuXj1iu/SjiiMVF8PyM3c03j0T09ezSde443JqmrNXvLT2zOzVr5453YzLuqswWLc6+sLfxx0+3z6y7dXnTMGKkti0y/F60ujrr6aK9NfENyrJWGFgaYOWTmZPNHhNv/3qt/INzOYTsr2VnpYwJ/EW8/wlKyvTP/8q/W5//xxY/7ah8TPvUhDk5y8NjBQzsHHBwkBOTg4ZTsHLRxwMZCB4vtLLIyyMrKVk6yszwD6eYao2bbost7F+ckxtzcFnZ7S2jWmmmFCXHHv5z1KjdtsDz7/umDlZfUZ3d+VZ9/lu58eHHboh83KEzHvzc/vY5HaoW+OtjfKvY2if2NsL8e9jfgwUY00ID76lHfS9z3Eve+xD0vcXeD1FUvddfhvga2o7r57uWsvWtTV4Wd2RBZsGdBSYLCtGtW64klPWdWDF/4oiMjtvrArNGLy83Xvhq69HnvxVX63WGvzn5Tvi+0/+wS640v+26sO7szprToCoOhk4ckB10ccvIS+XdHMCZ5TPCI4KGDx4QgfXTkTRH+fjdZyU5LNnqKbcnOYAeLp2orDhbbGUwymOQkOw9sWBwBgW2X1f+xOuRv25Wf7FF8sjc8ISepixm61nE39OjC8OTFn6wLS8495cICyQgEDawUsFHvrITZL1opZKXRh0PfTmOHH9gDeGwSORlATRC3Dm18vCXOtifOnRBK7J1l3TfDuifo7b7gkf1zew+H3t/97623I4ar4oerlW/rIseaI982hI/VL67Tz9ds/afkLf+cdWxm7hnFyf1/Ljwb+SR/3qO8OS8Nwa0P5nY8Cu6tmjtaE/GmJnKsNspSG2N7GWOvj7HVK8314W/qIwZrIvoqlV33lK2muKbyr35KVRzXrnWP28ZFZPHzVhqbGdnMYAsrOniB4EUHix0ctguCjcM2Tp6KKzYO2Dho5TAh8caO60fzF2fo5qXpo9UGVaouSq1XaQ0RamPYUWPUEf3SvSU/7Cg5c+Be2UHj3T26w/uNSw4ZlUf1MVrdgjR9vPpu7JPWq79GuCxTmDQ+OFV0Ylvr4ZTX206/3ZnVsf/H2vSU8p+2515YfTV7Wdb15bmXV945v+b2lbXnc1cc08VllEYcK404UarUFEdderh7jB9xcKyNhlYGWDhs5mQrK9s5meCkqb3/WPZ3o6DIwUkELxPvI8PH9H6M4q9e+kf946VfnAXvXMCHqxy2c9DOiTZWtHOinQNWRrBzwMFDBw9snGhnBQcjEiwiOMnKym8ZycJDO0NzkB4bajlzdNPelTPPbY3K3z3vzq6YWzvjDi34a8WZvZ7akrH712ouJR9eoai6mia/abh7eP2VHUsendtT/tPuTv1lOFCP+pphXzMaasZDTWioEQ42wMEG3F8P++tB/0vY/xL3N8g9zXJvC+59JfW/EgcaOvTZFVePVpxPyEmMv/ZDyMMjC2rSl9amLWzMWFi5P+T+js86Tyzov/BFy6klLac/f6qe9zB1Sd3pbx8mqbpOLx6+sqL+3OqfEhaaR9toCROM4OSgk4MEjwheIgSJECRSlElRcorIKUKnCAkBT8nBYzuHbCycCulThE9t4hTPBCdN7TLBSSQvk5zsYDHBI4cA7IJAItEKAg+6aw5ma9Yd27z10q47HcXD0tufnlwK2aOaeyg6aHfE12c2VZlbnDJwc7J3QnZNynYGmWnRysCpKSYbDa0UsFLQSiF7ANspaAlAqx+JSGqpKDq+bFrPocWOfTGOXXNte4Kte2Y69wTZdk+zHJrTsn96peazTkNs872I9vLwvsrIkfrI0frQ0bqo/uoltYYFlzX/mbD6v6Vu+XPK9/95eP0f8k/GPM6bV54z80nBrGdFM2v0M1oehLQ9CO16qOiuUPU9jh6qih2oUvRXKzoqI1orolpL47tMS+vzF/605y/Llf97Y41JlOUx/7sOjuXdzAWyc6KDFxwscrDYzgt2DtvZKcKxfYpwHhMSb+y8llIwL90YqTWEa40KjV6hNSjUhohkvepg8cok3f4Dpdm77j9LNFkPGswHDSUHTRsOmyJS9Yp03eJM3dK0uwsr265LMvWPz3jBNHYUPcy8enFD+ZnE+mMpNdqjTzIPPzxx4FF64uP07Y8ytz49kfA4fbPp5NpbN7/KLJqXWhqVYYw8bgg/ZopILY46/yDhDTts595V2qwctrGynZEdrEyymGAwwWCCRuTU0c5ggkYOCpI0IljJzsoOXib4dwB/IPkf8f5waSqRntIvCP9V/n8R53/+NA7bWGhjgY0FNhbauSkhO/9ODh44WJFkkIuTHZxs5eU3LLByIkEFBAyxOJF7NmnH0hmXt8Xf2B59c2d86ucz9GlbYNfjpmua7SG/SVke1lF4AfVVj9forY/ypIEauqNyvOmh0FeHB1vwUJs82i6NtqPhFjjYBAZewYFGNNgEB1/BwUY02IQGWvFgKx5qwSMt6HUT8ep+a+mVB2d23UyYb0ha9CB1uSlpfuGOsOxv/1q4edoL9bzGE8ufpy0qPxJfenRR4+Ufqk6sqUxf+fBwXOOxha0/Ln1+Zk1NyY+8MOHieBePSB4SPPwQqwkBkyImRewUkVMEpACmfiTFKcjRe7zfi0N2BtoZ6GARwX04u9GHBSFAQgCEAFwCcAq8TwZeTFtYwitPvqUte/KTZ+6KCNsXFbI9Yn9+8iCyO2QwyE32+ycJEXmRbKYEKwfHaMHCAjMlvjf/0E5BB4WsNLAGxEkawUnfrYNrTT/MfXsk1powl0ic69g717InxL4n2L572ljS7PLvf/Ps9Jz20vg6fVizQdFRquh7HD5crXz9MnroRXR/1eKXd5ce+eZf933xu+RvP01c9psdi/856+icBzfmPcyNvnc9+OGtWU8KZlXdCX5eFFJbHFavj2gyKZpMylf3ol6Vz28pX9VUtOrBT5Gn1v9r6je/+2HpJ49LixgomyloZQQrzVv8yOKXLQHZygEbz9lYYGOxnROnCHdwU8clsHPQxiNC4k2d15LvRGtLw7SlERn3VGmGyDRDmNYYnmJceECfmFRacLC8Y0eZY6fBf8BgSy4tTTZtP1oaozVFZBpjMwzxmrvxj9uyf5VwxGPH7Uptys1lx/OXXbq94lLOiivXvin4acuLI4eGD6a93pfWfyCj5ciRByc2ZV1fkqaL0hqjT+qijxkU2rKIFF3UuQe73nDDDoFzsNjKgHcmhJUJVna+R3pKv1iTjERw8rswzsoOViY42c5Idlqy05L9g53+e737FU4mfi6J/5LkX5WNwR95AcnK/DyC/s4ysT+7UzuLLCywsoBgIMlggsE2FptZYGFFO8U6Jym3l3Tbe03ZmgNLpx2I+/crm1Qn1oTf2Lta7HrcdF1jStkgtlfwbU+Yxgeg/bnUUwu6a9FgIxpuQiMteKRFGumQRruk0S5ppAuPdKDhdjjYggZb4UCLNNwmm/tkczd+0wZft2Bz+2iN4dKhTZqNC9RfK9JWzvpx9Ywfv555fPW0C+tnF+2LeXB08b2k2JtbZt/YNvfJ6fV9hrTHZzbfToi9vG5G+aG4F9p5tccWP/5pXe/LEh5xTh4SLCLfJSPAzkGHKBGiRAiIBNApAqcgkoL4EeHIwcOpOD8lhyARPCI4SPCI5JGDgw4OEDwkeURO+XwOExx0cpjkMMlBUoB2TrALvEuGI/TEBvW+//xeOfvgvMjE+RceXvXK1EtzT8rdy6tO7VuYsWXdlQN3O54SWLYKyMyCMUqwMsDGoPd4QwcFHSwgKEEG8sv8nGvfRnQkRVkOzLEnBjkSgm2Jsy17Qsf2RFj3BQ/sn2nY9Nuay8qqW3Oq82fXF4Q13Q5pKZzRUarofRQ59Czi9fN5zXcXpX/9G82qT46tnXV6S0jiov9rx6J/PrLh97eORVbkLnp6Z/6TgqiKW6H3c2ZX5AY/uxNWUxRZX7ygvnj545sLryXPPLnhDye/+s2p1b/9ccP0ncuCKooKBEl+4+fNfspOsQ4/tvlls1+2sMDKs1ZWsDLIxgl2DjtYmeAwwcsED+0CsPF4ivAjBfFqo0pjiEo3xGXoo9ONYRrT3EPGhftNyUn3n+69Z9thIvbcH0p6UHH43vFkwzqtaX6GSZFZqsgwRamL5j1uu/brMZzDjrzKI0kFUUdM0Yf1Ck1J5E8FC3OvfFdxcn9rcnr3wVNNKRmVx/YVX1p3KXfB8aLI44aIH/WRpwwRx0oVqSXKixUJY8KwQ+AcDLRPYcNJDlZ2spLzfdx2MsjJYCeLnQwiGeykJSctkYxMsjLBTEkiWYmkMUEjksYkjZ00JmmJoCWSlkhGIhmJpN+LkUladtCSnZEcjORgptJCbKexncI2CttpbKexjZamakI2GtspaGeAnQU2FloZyULLZkYys8jMYTsv2Xhs47CNxzYWkAzw0MBLAQcl2t+NrAo2jrWwlIXjbLTgohia8V27cOzQtpVF53af3bUgafEn575Tnfh2jmblTGtFjr+m2FF+Wag3CPVlYuMD4VUF7qiGnS9BTz0ebEGDLdJIGxhuFV934tfdaKgTDbaj4XY43CIMNXNDLf6ehjcvHrytKZscqIfmLuFNGzvcHBiopwbr2g2Xbx1ae/r72JMbwk//oLiwLeriFtVP68Jzdy95+NO2kbJz/eXnijO/u5u24VWeOjcx3ngw+snRmLKUebfUX77pq2EkQAiQ5LGLgy5WJHjRxos2EToE6OSBSxCdokCKAikKLkFwiiIJICEiu4AJQSYEmeAlhyDZgUyK2CkAJw/cHHSx0MlCkkNuDntY2clJDg4RAiQFSAjQIYAp2UXBDnk75EqbquP3fRm9e3lp5zNKxnl1htAd8bMSo2fvjYtMXjp9R8S07yPPPCixIGingX1CtPuBhRHfcsIYJ9ooQExCa0CYFGH7i6envl1QvW/xSJLStmcmsfszYt8M6/4ZY7tnWvaGjhyYW5M4zbD7r6+uz6u7PrfhWlDjtaCGa8H1N2bX5cx+dSu4pSCk2xDbUrD09Le/v7Ex+MpXn5xZ+Ycr3wef+nbmgcW/3T3//1Sv/f2Vg7NKzsZX5Cx/eH1p+dUFpvPRhSfCbhwN1W74w95F/3R0yX8/v/LPN7+eVrBh7pWNip3zp6VuXzs54fWwgsVH2yZE2wS2TcqWgPSWAW853kZDgkZ2VrQx2M7IBIfJ94TbBYmUeVPntSP5cRq9SqtXpemj0w3KdGO41hRxxDAvSf9Dctnpo/cLUx4WJJedO6Tff7hkrdq4VFsaoy2NSCtVpJmiNUULnrRe/5U8XJIlFjsLnqYk31ak6BTJeoVGF37ybtTl3C9zrm0ovJxYfCnpVtaOCznfnCxckmGMSzUp1PciNKWKDFPUcVOcujjqckWCmR8mecZBg3eEs9hOvwvXJI2cU4SzU5wjksEkJZOURFKSg5aIAJ4SSWGCgmQAOgPQRSEXhZzwMqZrAAAgAElEQVQUnnrbL+SkZSclERQmaOmDHBSeGpj5aIQG2wKSPSA7KMlOQTsj2lnRxgEbJ9lY2cHIJINsFLBxyMpCKwOtlEDQIsGIBCfaGM7BQwcn2xjZQmEzxVtozsJCOy2RE6wo+K+dOfp17CcHvpx5bH3Yj+uVJ78N/Wld8OFFf7l75Du++ZH/+d3Ak3yxxghe3kOvHkltz0FrNeqsQ92NqLcJDzSD4VbxTQca7cKD7bi3Bfa9EgcahKH6iY6q4SfFz26eKziWpDutaTLkUUNtwkgXfN0pjXXJli75bTPd+2ykMudW8jdZ+1Y+OLtv+GEu01kpm5snWh8MlF+3VBfC0ZrJlrKbCYvvJy99mDz/9p64q8nrKJ/VLwA3LxEsdjNonIFOHjh4ZOchySIXBd0UdDGIZBHJQRcLXRx0ctjNSh5W9lB4nMLjFPawyM1DUoBTXp1kIcFigsUOFrsYyUNjF40JFk1ZdEJApIhJARMCIEXRIXIOnvLJ4JWlq9HSRcty9dvW8MR5M/eFf7onJOLQvJyuIp35vuLwoqDN8+/3N7tETIyLpA9ZA+gtI7ylebNfsHuBi5J8ATZz3/aE6P+8tzOuL2m+9WCUfc9c+95g8+7pxN5ZjoQ5I0mRxh/+WLz/k6ab82uz5jRdn9mUPbM+e3b99dD667Mar8+uvxZafTVMlx505pt/022e/WR7SPHaP+eunXF97Zyc70IurZ+pWfrbpAX/nLT0X9Srf3Pquz+fWveH1OX/krL4nzKX/PfTK36Xs/Zvhh+CyzYGPdw4+/6msJtrgk+snp24dHpZ3jkMROcEYxkHtgnZ5pMtk+gNJbymBRsFyQC0M4KVxjZacrCIYKfycGDj8RThhwvi0kxR6caoDKMqTa9IM4RrjQq1MSZZt/Sw7ptk/XfJho3J+m9TileqS5akGeO0pZHq0jDNvUitKVZzd0HlrxIOZZnGrjuVKZpbyrTiSK1ekWacm64PO1Y07+TdxScLlp0sWJ5ZtFhdEptsikwpi0guj1CXKdNM0ZmG+OOGealFqksVCWZ+2CUwJDsVJ6GNlRyMRDCIpJGTQk4aOSnoYqCLgU4KOSlIBhAZQGRAIijZ4UeEH5F+RAYkMoCmCHcGoCsAST8k/ZDwQyKACAoRFCJpTFCYpCWSwg4KETT+WZT0YULu3aCrH9gnod2P7QHZRmMbA+0ssHOigwMOBpEB7KGwzQ/GKNFCAycNWEHmeImDsg8KXlmkZTBJ0b5xVmBlTpADSPYi2QPkAJAxxtbRziOblx5eEXRidfBPX805/23wrR3Ky5tVB5cEnf5u2ZOMPdwLA3hZCuvL5aYn6FUleFWJmqultpe4vV7qapT6WtBQBxpoQ91NuKtB6mkAPTXSUJ00WCsN1MojTXC0ne5t7ntosNZVgZFeYahLGOrkB1rRcLv8ukM2d8qvm/FIk/ymVX7diocaQV+d0FOLh5vgUJP8tr3r9qlTnwc9Tll9d1fs1W3xN9ISQMAXYNE4I3lpyevH4xR2v/dWbgp7Atg7KXsCspuSnbRMvDNT0MUgDyu5A9AbAOOU4KV5L8O5GcFJAycNSAaQLCRZ4GAEguVJhnfSHMnwBAMJBjs5ycXLLl4mOcklYJIDBMtbKWoCgnGR88n85arcz7aFRKYv3Fy4f/auuAVp32jqzsecXP7ZD6HnKm95ZcktyM5J2TkhExOyYwLbJrFtAjvGoc8vWEf6nxZePPVd7ImFf3m2a95g0hLzvjhbYrhzV6hje8RoUvTN1f9anhn84lbU05yZL25+Wpczrf76rPrrc+pvBtXfnNlwM6T2Rtid5L+eWf3/mDbPqU8Mf775s7L1nxnXBZnWzzJsDNJ/H1SyaVrhxk/y1vxH4bo/Gzb9zfT93yo2TWvYMqtl2+zmXSFNu0Iat8+q3zbz+aZpJV/9Ub95zp3tirSvFa1P73M8a/ZR5klk9WHbBDQHpv7HoI2CVkawMdhKS1YK2GhoY0UbC6wcekd4fpzWGJNmiEnXR6cbItMM4WmmMLUp4qghKtmw4LB+yWHd4hTDIrV+nkYfk2aI1Joi1KXhmlKl1hivLVr0XxEuBTCZ/yRZe0uVURyVplOmGeeqS+eklCqSS5VagyqzWJmhU2aaVGnGCK0xNLNUccwUedwQeUIXeUKvSr0bORXDXSLr5CDBAQePHIJEcBLJIheN3TRy08hNQzcD3Axw09BFAec7jDEZkMkAdn4klx+5/NDpB85JQPpF0i+SfkAGAEEBgoIkDQkGkiwiaOig4JRNmErPCBo7KGQPQHsA2vzA5ofEpEhMAnsA2ynZxkg2Djl44OAEkuNJiiMDwDqBrQHJ7AcTgiwjeaSu2XDyVPmpzIpzGc+vnyo/nZSzZ/2txM0vr13qeFJe8/yJ8cnj/PtP7tyvevC88VVb+83LGdvnzzq9NiZ7S2zOVkX+9rA7e2MvbY9NWTSj67JWbqsSakpR/UOp/hGoeQhrKmDNY6muSmp4LjVWy231Unez1NMkdTfg7gbU2+iue9h772br3YvOF3rcXwMHW4ShDjjaA0Z6+MFuYbAXDPWJgz1wsAsOdID+djDQDgfbQV8z6G0EvfV8Z63YXSd014P+VtBdd21L/MU1QY/SvrqVOO/sjoUZu9e8eFoWYNgJmp2k+fFJ0TuJ3QHsoZGHgR4aeAKiJyC6AoCkEBlA7oDopkQnPeV6oIWFVgbaGUhQ0EkhbwCMT/JuP++iBDctemjBQ/MEwzhYhuRoN8OSDCRZPIW3R5BdHHZy2MVjggH2gOCaEMb9YEIGus6KGTvDgw4qsnuLTlff/PT7yOl7VLP3R8btm//MXt/iHjW1NpBAclKy0ye5fDIxIdsmJMsEtPo4D80CiQt4hruqbv+0MTI95n/c/y6o52D06N4Yy775jbtCzy7/3yovRT67o6zMn/ks7281tz57eTOo5sas5zc/e3Fz2ovrM17mhD45G35xzb+XbpzduiusY9uMli1BtRtm1q6bUf/9rIYfguo3BzVtC27bGdKTGNa/O2IoMWI0UfF2Z9jIjpD+nSG9u+b27Arp3hHcsTWoeXNQzebZVVvnXl8bcWL7N17ijYtlXvtY6yS2j0PbJLAEgIVCZgpaaM7OYhsjWylopaCNhVYWWDlMynxp1/Uj+fPSjDHpxth0fXSaXpWmj0g3hKXdC9eUhqeaIo4aFUeNEeqpMrsuXKsP1xjDU03hmtIorTFeW7Tw1wnHMmSwLb/ysDo/Kk0Xo9XHppmUaaVhalNksikiVa9IK1amlSjT9SqtXqnRR2qNCo0xXFMamnYvNPN+hEanuvRwl4Ufdouck4MEhwgek4Lk5LCTgS4aupkpgfeCbho6qfeB2i85/fidAshFYVcAuQPIHUCuAHIGoDMAnAHgpKCThiSNpggnWESwkGDgVN5OUJCgpq4igoKOAHAEgCMAiUmBnBSJAHLQkoOT7BwmBOAUAcmyTpp10QIREMc5zCPZ+uaNPuvKkS8Wn1iouLUkvHTp3AeLZhUvmq5fNtu0OFj3eeiFFWH7VqnURxK0p8/vPX1z08k769Ov7lRn7ty8bcuKpYfWLzzxQ0zWdlX+gfjbSQvzdsZPlGXJTY9h3SP0sgLXPEBPy8Gje2JFKXxcLlVWyM8ey/XPpeZqqb0WddYK3fUdxvzn+dmdjwyvSm8/zT3brMtm+hrxmy62r1kc7sRv+uBILxrpwyP9eKgb9HWIvW2grxX0NIk9DaCrFna9gF0vxLZnqKtWGmx9dCrp4veh94+tPrMl/Jb2W7+lofpRvlq779bd3GHz6CQXGKdYbwC6A9BDix5WdLGiixGcrOhkAEGJZAB4J7FvAk0E8CQj+1jZw8puVvbQso+SKUamONnP4kkG+Vg0ySAmgDha8rHYygKChuM0cvPILWCPKHlF2SNKbh57RcnFYZKFDhq4KOgOiC5acKDAvtvqP2+coTqy6E5PaVZNQejWuOjt8x60Pmj19CzY93XQxvnZNaWkDGw0S/oBOSnZJ2RzAL32A0sAOCkWSlyZ4XzSD3Mu7ZuTuepf0hf+t9IdszvSlxdt+SR7+7/V31nwLD+0pij4lX72K11wY3HoK52irjj45Z2gl7eCnmVNrzwfnr3xT4Z1M7sTI0cTZo9snz24I6Rra1DHlpk9O2b17pjVv2vOcELIaELI610h5sQw86655l2hbxNCRxPCXyeED2+b+2Z72MjWkL4toU0/hFZ9F1K2e/mepWG3r5/xS+IYxdsmkcMLHRPAFkAWCpsDyEJz7x+zgRysZGehlQUWFpEyd68nJ+XOggxjTLoxJsMYk26ITtOr0g3KNEOExhCmMYallYZpjHO1xrAMvSJDp0jTR2qNilRjpKY0SmuK0RbFV7Zm/2o/HPLYlv/0UPIdVYoh7qhxfpoxLtMQdawkLlMXpdUpUg2RaoNKo4/W6GM0uhi1TqXWq7SmyLTSyMwypVYfffH+Dhs/7AW8i0VODjkF7BIltyC5OORmofeDOOBlgYcBHha4aeimkYtC7gB+LzSVe7/PwJGTQmQAOCngpKGTgU4GuVhE0pBkIMlCJ4dcHHYykKQhSQOShlOGc4pzkkYkg100ckwKJA1JBjkY5OAhwYs2hnUwvEeAExC7Gc7iIF9Uv0zYsWvLhnWnU5Nuqvfmbv668PPY+8uiq7+Oa/o6auDLiI6lMxpWz72/Mf7GppWn9x/46YruUEFLYnFnUlFr6u069dXStHNXDh/amb7nm+tH117ZveDO/uXc80JU/0h8+RjVPMJP74MHBsFQxBUXcsV3RIMO3zPCinvwRYXUVCX31fWW33mSf81nezNJWMiR/scleclb19QVXZ3orAYjrXC0A452otfd0utueaQbDbSLva3SQKvU14h660DnC9jxDLQ/AW2PQdsjeaC2++75H9fH5yWv1m6ITN+5zDJQC5FPgAFPwGv2kE7a7+ZYD8t4GMZFcy5GcHGY5CQnL7lZ2RuQJyZkf0BmGAnzMnZRbP9bpqOf7xoQ+ob4vgGur5/r7+cGB7mBQb6/nxvsF4YGQf+IMDjGjgecAiQ5aZyWPTzyAjgO0ThAXhF6ROgVkVfAbh46OUAIgpMFrkk4CeRh2nGkMC1o49ygb+bqGsuedL143lErytDMOJOLTwYnxs3eHXuzyWCTAxYm4PCLpF+2TIo2Co5TCAFZl3dpz8a5WZkq/UXVg6vRd7SzTn//bye+/R9HV/2v14/8oUk/v82k6iyP6HkQ3nU/vPtRVM/TuN7K6MEn0QMPIlt1oZWX5lze+Lubq/6jc4/ideIs867Zb3bOGU2YNZoYPJoQPJoQ/Hb33LHEkLc7g8d2Bpt3zbHsmuNICLbtnG3dHmzfEWLbGuLYHj66LbR7l/L5TmXhd3PTlgd9v2Dug7K7PihYaNERwKQPkn7koLCNkiwUtrHAQiFLAFspaKORhRIstGBmICHxpV05yQXz0o3RaUbVsdKYY6a4NH1Umi46TTf1VUeRaQaF1qBI00em65Tpuqh0Q5TGpFSblGqTSmuM1hbHVbZm/RrhEuaxPe/ZoUOFiiPG2BTdPK0uNrMk+lhRfGZRlEYfnmIKPWqISNWr1PoobUlsenFsenHMMV3McX3sSWOctiTqwv3tU4S7OeTmoUtELiB5BMkjQA+PvDz28sjLQy8PvDzwcMDDATcD3QxyM8hLSx5mStj9TsjFICcDSQYStEjSgpMRnazo5qCbgy4WuFjgZoGb/flHJwumjoCPhJ0MdjHYySCCAk4WkyxwMKyd5VwAe7A8Mu5/2NyX86D2XOHDi0VVuY87iptel7S9LW1/XVbToS+suHzk1IVvviz+PKr1q6jXq8NGVwb3fzGnZ21cxZrl5zZt+/HCXW1x+967I4m6sSP3Ro4W1+46cUF9PDPjwJbUb6N16u+ZV/elpmqp7plc/RhX3AOGYv5uPl9wW8i/LdzJFwsLmOI7/EMj97x82JB7fu8Pwy11boels6XlZLpGnZS4cXms9odVTbprkrUbvm4DI63S2y5ptF0absMDLbivWex84asv4zqrpJ4avrVSbKsUWh/L/dVjFTmXdy67uOvzfV9FXUrfG/DYgYS8DO9hgB9IPgG5eeTkZRfHe3nGw/EuVnSz2M1KPg5TNIQBKHs5bLFRHdXm4qyetP3tm77sX7d0dOPi0U2LhjbPH9gyv3/L/MFNS0a+X/76u6WDPywZ2Pr5wNavazZ/+6ZSz8oUAVivAD0C9gDkhXBK4wh5IfQA6BGRW4QEEpwATbCyj8HjWLDL47de3FVfO9ZHjAqyRMswIKPeSXP6wzNhR+LnHolRHFp4t+uhR4a2AEtOAuck8E6yMoZNlcVJa4KKjsdVZkc/zZ5bmxf16u6imtuLi34MztH+qezq9K6HMcNVMSNVyrGaaPPLmDcvo982xL2ti7W8jLXXRr15ruwqj9enB51f8S+v9s0Z3h80mhj0NiHYljDLtnOWbfssx84Qy/Zg6/Y5tp0h1h0htl2htoQQx65ZxK4g285ZtoQ5Ywkhb/cp+w8vqNwTd32r6uqhlSVX1MSbXkZkLH7a4hcdk8gxCex+YKOALYBtAWylRAuFrZRso5E1AMYC/FhAGKMBIQmmzhtH8udlmGLSTarM0qhMU4zWEK3RxWl08zT6WI0+SmNQqg0qrT4qTReVpo/SGlXqKcKNUenGmPTi+Kf/RQyXWUzeqko6XBhxVK/SlMSll8RkFKvSSqI1BqXGqNAYFBp9pFqvnLqpTW2I0uiVaYbIDJPyWKlKUxJ18f4OKz/kBZybgy4eOAVICsgtYI8AvQL2CtgjQI8APQJwC6KbB24eeHjk4SUPL49zP8vDYw+P3Bx0cdDFAicHSFYkOYHkRCcvunjg5oGbEz2s6GVFLyt6OOAWoIcHHh66OeRioetDuX6q5cYgkkVOBjoZ4GI5j8hTsjzi9RU+rT1+03S+rDG73pzX7rvdwdzuQlmtwpV2MbuTv9FO3e3h7vX4y5623Dl79sr6FfpVytb1Meb10Y6Vcx1r42o3fnF12+arl4p+Kuo7qHu93ziQkPNk99k89bmre39Yd27zijLNZqqlQm55iV9UgYr7grGEv3NbyLsl5t0CebdAXp6Ql0fn53OlBr6ynHhsqLp5/nFJ/uNS0+rln//5N//jrOZAXent1nsFk32v4Fg3etuJx7rQ63Y01IIHmqS+RtxdD7qf95mulp7Y73xRCrrq2NbnUn+9rao4e9/XF3YuOfhlSPapg4Cf4BAiWUiKslvAXh54edHFIYKXnAIaF+GEiHwCnhDABEdznJf3DDoaDJ25mlepX7duV7R99enIqr+5V33qX/WJf9VfJ1b92bfiT9QXn7ArPmU/ny4snw6W/Y1d8QnzxbTAirndSyMsdy8C6PEhzscjjyB5RMkL5HEojSM8jrAXQg9AHhF7AHYh6BGlCV4eFxEJWZfM+GXEyHIAYp8EbMh/u+nhUu36kD1RytT4kCRlyO6YeQe+MrRWu5Doojm3XxQxfFl9J2NfxNPby1/mRVVnBdVmz2q4GdpwO6IuL6KlOGbw0cKx2sVv62LGXqne1EXYm1XOtmiiReFqV7o6Yl3NUd7mSGtD6Ov6+V1lX1zc+K+mTb8bODJrcPeMkYQg8+7Zb3fNsiTOse0JG0sMHdsTYT6ofHNA8fpQ5EhSxOskxeghZV+SomVfWM3uuQ92hl7+6jNDxqbB+lJm0oZlkREFB8VaaeQISOQkJAKiJSCYKdE+icgJbKeBlZGslGyjJGsAmAP8W7/wNgAcEm/qvHH41vxMQ3yGMTrdGJlmVKj1KrU+LlUfpzZEq42RamNEqiEyVa/U6pVag1JjikwtVaSWKtSmqHRjfEbRoqe/mofLssxg162qw8kFilSdUlscnVGiytBHao1RyaURWr3iRElURrFKW6LS6JQag1JtVGgNEWnGsPR7czPvhaWVqC6WTxHOuljg4oCLB04eeQTsFaD3HdvvCPcI4N2ax1Pw+0TJJ0rjouQVJa8oeQTkFqCbhy4euDjgFAApAqcAvDwY5+A4j8Y5OM7CcRaMs9DHij6Od4siKQK3AMY54GGwk5VIViI55GIBwQI7B+0c72RZGsOAKBRVPNmceuJUybOSVnthh+9GB53dzmW1CFeaxexmlN2Eb7Sg6y18dit9rZ3K7aXv9Y4/rO64fvb0qQ1f6L+JH9w4z7E28vX62GffLb2+ecvNi8bTpT0HCht3XjYeuJSffvFGZuL24v1rSw9+Rb0qx60v4fNK8KAM6IpBfh7IzRVv5oq5eTDvNrxdwBcUsrpi+PQhbKqmOuvaHhjL8m5q9iTUlemwa1Qm+rFlAFuHhdE+bBnAI51o4BUeqJdHGuWhV1J3Pex8Jg/XPjxz5OzWr/ieJqq94c3Te4+uHk/7fknapvklFw/K2Acx42UoUkBOUXaLaFwEEyLwAeyFsgdI40CeALJPwBMCL+BJkeoZeXGi68YXb67Ees5GsscioDYUHg6C+2ei/bPg3llCQrCwJRh/P1dePxevCcZfz5BWfQpXfYq+mIFWhFg+jyRuX5IEKgDkCUb2CLJXlMeBPA5lH5K9QPICaRxKXiB7oexF8jiQfUDyQuhGohsKHh74RXlcRA1v+3dkp8zev2DuwfjZO8OXpa+6UZ+fkHVwxsqwTdrdZmrcB6CA5d6++oP7Qp8YP++vXdHzIKbHFN1aqGjMm9NwO6gpf1Zz3pzmO7NbdTMHKkPNjUpP9zxvd5yvO3aiUzXRGTnZE+Pviva3R3o7FPbW+LHaLypOTzPu/7/rU/7j1aE/dWmmt6mntaROq0/6pCrxj5UJf7m/7Y+6Tb8v/uH3+h1/Ltr6R90Pf777/Z+urfvd2TW/PbHm9+rVf/oq9J8fFV2QZdlDAbtfIBnRTgMbjYiA5KIwSUMbDawUJP2Sa1Ky09A6NabBYBuNzRQY8wtjAcGB2OLmrP03YrUlsVqdSqtXpJmUGpNKY4hWG6JSjapUU3iqKSzVEKHWKbS6iDR9eLoxPM0UpimN0Bij0o0L0oqWPG29LssBWeZ+QbjEYiLv6ZFDBaoUXbRaH6s1KNP04Wn6KLVeqS2JTC9RqfXKFKMyxaRKNao0OmV6SWSmPjLTEJlpUqYXRV0s327hh9yAc3LAxQluXnDz0CMgtwDcgjiFtFdEH6EOvSLyisgrfrxGU+R7eOzmkJtDbh45RZEUBDcn+GjRz2A/i30M8rLQw0IPBycZgaJoQhTHICJ4foJmvTRwUJKDkx2sSPKTDpa1MtyEjCkJvmhr1py9knjq+uWqgcI+LqeDy27ls1rErBYxqwVktYrZbTCrFWW3oqxWdKUVXmmFWe0gpxndbgW6fn/x8/ozKYfPfxHTuinW9s0c65qIpg1LC3bszsp/cuxuw+bTRd//mJN6OT9bq9Ylrb27Z+nEC5PU0yS8rEIV5VJJCcrNgzm3QG6+cOuOmFeIbt8FhYWCqRg9uc9WPWSbaqXhbn9vy2R/q+x+A+39YKwHv+2D5iFgHoEj/binRR5sYnsquyuy64vPD98v5BoeyF2PLA9u3T991Nb4tO2R6U3by4Bj6NYF7ebVyssn9xLkqNtD+llqQhB8AhoXJB+QJ6HsF+VJQfYBeVzAkyKcBHicgyyYhJP19mc7A+XzsVEp3QmTc4PlrFny6WnysemyZoZ8OEg+OEfaHSxtn403B8GNM/G30/GXn4mrZsFVs8Gq4NdfzCELLsgiMy7icVEeFyUflCaQ7IPSOJQ8IvQCaRzK41B2Q8kFkRshD8ReII+Lsg9KXgidkBuXhcv3bgV/FzVrb2Tk/hhNUUbf+DAjo37nyI2ya12ODrcYoIA86XUdSZyXdzlyoHFpf7VquGre0OPFI08WDj6K7jTNaiyY1pAX3Jg351X+7Pq8aa8KpvWUzrG+iPa1LqK7lzJ9i/mBBVxfXKAzmumeF+ic52uJp9qX+JoWeermW59GeeoWumsXWp/E9hnCG27NfJY93XDyPwq0f7iT/hfdqZnl5+c+Phfy4EzwvXOhpguq26cUF1LCd3zz1/SUjRRHEbRsmcQE9a7vQ1DvasAEjQgKkwFMBrCDmnrcKrIy0ELJFr9s9osWinMgurjl2t4b0UeLFKnFkVp9VIYpNt0Y/e47zPSRqQZFqj5crY/QlERoSxTpuvBMXdgxY/gxoyLDEJ1pXKgpXlLZliXLE7IM/qeEG+K0BqVWF6bVqTR6lVoXpSmJVutUqXrVUX10qj5abVCoDSFaY3iaKSbDOC+9KOpi2VYzP+gCnIsHbl5086JHQFOETwXtnxl+vxgH+N2LAvqYcK8geXnJwyM3h9wscnPIwyIPizwM9HDAKYgOQbQLAsmLbh54OOhisZ2XHYLsYgQ3TZEMQ9CI9EsuGjoB55cAj1B7R98R7anEYxcuPGkq7B/P66JzWvjsZpjdgq+1wOut8FobvNYKsltBdiu61i5da5eyWlFWK7rZxOc2o6xW6UpLoKSdrGgcupB54tKX8X3rY+xrIkbXxVWtW51zIC2vsHr/BdMPpwr2n7tz9XKW7kTS7d1ftt8+LQ+2CK9q4POn4r1y4a5OLCgEBfmg4LZQkAfu5CNDiVx5Hz59wFY9Elvr0UAXfDMA3vQKb3tEcx9424Nfd4CRdvSmGw62yyOdroYnD3JO3i8897Ist+NeYc/dq/4ana/+/shT40Bd5aTTLEMGggDPu7s6np07czQt84i+tGSC8VMQTAjAB7EP4ElRmuTRBA98Ahrn4aQgTIpwnBdZ0Yf9ta7qbVRZFCwJhreDpNyZOGsGPjtNyvwUHf0UJ83A+4Pgzplo6wy4aRrcME1aM01ePQ18ORusmg1Wznq7IpgsOC+LjA/gCUHyCdAHsA9KE1CeQPI4wOMAj0NpHEpeiD0IejD0QuQDsg/I4yL2IeyEPAlpEvhPlVz4Om39o4HKSTnAysK4yPixQMsgIDE+jhKhcPnHvddfMOMAACAASURBVAc3/2X41aaR+rjRFxGjz5Wjz2LeVEdb6qKJxlhHXezgw7Dmu9Nrb35amzOjIS+k/tbs2pvTXt2Z3lc2Z/RJmOV5qOeVKtA+n+tdKg4s4/sW4ZHlYHAJGFrC9S2guuOp7nimZz7du5juXc4OrvL3rnS1LbM0LBp5ET9UFTtYNa/v6YL2R/NbKxa3PlrxQv/51fSwXd8HjYw2+iFyBCD5vhhETon+UADGBIUJGjto2cYgKwMslGzxS+ZJwUJzBKJLWq7tvx6dWhSRWqxQl0RqdCqNTqnWq47qItVGpdqkTDEojugjjxiVR0yqwyblEaPi6L3ItDJVRmnscdP8jLvzq/6rpyl/THiqPk6jj9TqwtL00WmGaLUpSmNUpRmU6bro9JIF2pKFRw2qlNLg1LJg9T1VhnFeWlHUhXtbLNyAB7IeAXkE6BaAR8ReAX3Ae1xE4wCPf1h8kIh8wjuN83Cch+M88nLIw05116CXkby07GEkN4OcHHBwgp3nHTzvYkUfBSco5GHw1By7k0YuVrAxnIMFE6yMoOynqK6WxgsnT33z7baTN8p13RN5vczlNv/VFuZaC7rWKmc1S9db4PUWcK0FZDeLWU1Cdgu81oazW1FWC8xuAbnN7LU28UIbvtoM8mqpvBceXd3YWe2xvJVxvZviRtaHD66fX/7N6ts/Zp/Of5aUXfWjvvma/lHRpQuPjyUXHlhPNTyQuhr5xpfs8xfMg0ec0SCW3BGLc4HuNq8rpE1FwtP73LMKpuYp6GqBg13iSC+0DCDbED3UDsa68etWNNSIhl/BoSZva/XppF3PH5Z0d9R1v3reU1V+eNW8u+pdvQ8Kx9pf8gGPiPgA4Mb5gB/QoiyImPVMuieYSb/ATojCJIATIpwQoU8AkyKY5MUJHk7w4gTLTHKCX4AC8CFfNfl8M31PKemDpcJZKHeGeHkaPPMpyvwUpXwKD0xDe2aA7dPR5hnSpml4/TTpm2nS6s/AqiCwchb4Imjs81nk7XMyT00IaIKXJng0yaMJEU+IeGp/vRzwcMArogkkjWPkhqIHgHGIJ4E8IUpeHo6L0CVwXsiT/ISddbMyCIjsJEtPcJyPQ24KeClWllHlw7zE9X99UrB06MUXjlcLXa9iiIZIZ5PS2aYiW5Xu1ihfR7y/Y/546wLri5je0rDmO8F1uTPrcoPqb818mTu9LvezhlufNtz6W0vh9P7SOSMPQ18/CjFXzXXWR062xQQ6Y9me+WzvQr5vkdC/mOtfwg8u4waXgdEv2MFl3o54W6NyoDqy62lkxxNl5+PorkdxA1UrqouWJqz73YN7Z5EskBRHsujvxGAnKznZj267YrBt6kEjAdnqx5ZJ3kyxdkiVNGXvvRaVcic85U5Y8p2woyUKtUGlMUalGlVqU9Q76SNT9cpkg+qwKepQqSq5TKUui9Kaoo+b4jLvxj5r+/VvNfoF4bFqnUJTEqrVRal1qqMmZWppeLop9JhOcaxoXkbRklRdfLIp9GjZ/8vIez5Flfb9vv/EeXPOi7Ofve8ZA5JBcneTFHMAFRTDzDjjOMExk3NGRCTnnJtkVlREMk1QgaahwQiKSujuldeV1jovWmfmefbczz5V36JWryqqurqvz/r+YttFtzvHtylj6xVZ7T+95aeXEb8CzEU1uALICiDLAK2KwHy2/hLERogNEH95KWCz1ni0ysFl5r9IWmblVUZaZcgKjZZp+JmGn2m4aiTGNYk2IMrIfGD4NzT8SElrtMximYFocX5uQN1UFnbp9z27ws6FNHdP1k1x+SNC/iAoHUbFGpirAVkj+PoQKRgSC4bEwiGxcEg0Q144/JX2IbF0iC/SiNdHUM4gKhzA1/rBlQFjZZcu848/Og56zR5zfRnsNHJka8nvZ/JqHoWU91+7P1f+aLIgs+zxlavqP452hP4gT/RIz0fYvn7uyVP+3i10S01uNZB7reztlk/tjT1Xk/pyrsCxATQ5imaew7kJRv/sUXX+28FO8GYCzo3i2UE83Su/HBlWl9XkpOt1z+/ebb+SGJ4be7Es8WLMqUC9pksmHAu4VVFcBuijAFZFaBIALQIWIwpAI0BG0VxRwyscWOVEAw+MnGjgkZFHRoY3sqKJg4JoIGvdHx6epFrcSIO1VGUFSzeB3E0k01JK2kQiLMhFS/KHFTy1Cf9gJX23iQRbSIc2Svs3gr1WaJ8N3Gv9cpf1UkWGzFFrAjTw2CQQo0iMIjEIeJWDqxxc45FB+PqgwWgFiSsQGiAxAXmNJ+baypqIPnOCEUEaY5OAaRGZeLDKi8ssWaFliGXts8ffHfhXZZrzYJNvd5ntdLuLcXg7+2KLYdx97bmrYcJ97ZmHcdzTNOZFP/MVtdtF7U7T6NbFLo/Z287jjfaDFVYDZbb9Jfb9pfZ9JTZPiyx6ii2eFm3oLvpmoGLjYOWG0TrLqVaH2Zuur++rFh/7Lj72/fBky2KX76tO1WS7w/NW2xftjhq1c1+900Cji6bJfaTR9Zna61lHQMZl+5SowyxvWBPxEgeXOPgn4R958kXcPxC+YJLeGYU3JvY9optHis8WKMIqN4dVO4fVOIc3uEU0u0e1esS0KyNbFRGtyph2ZWKzS0Kjc1yjW1yzR0yLIrpFGdOijG1WJrR6xTX6dI7lyP894WENyvBGz+hm95hGp+gGj6gmRXizZ2iTMqbVPbbZJa5BEdfkE9XsGd7sEtXmHNvmltiqjKtXmD18BfErgKwIaE1Ea0BahdIqJGae/zuJ5E+8V1jwn/FGnxmyzMqrFDEYidFI1kzkswF9MpElk/SRkpcMcNnALLHCmigTUQYf1+Z6u2rjz6UH+mb7e+cc2pl5OfROz/PG8c9ZA3T2kFzQL5f2w5JBPmeYydCwmRo+f1Ao/Ep40TAo1sBiDSwaBkXDoHAYFAyDvCGQNyQWDIj5A+K1fiFtgMsdNlS0PsoM3Dt83PvlMSfdMc+GY0EFmdWRVb0xHRM1oyvVbYPlSRk912LLT+7uvhIqz4ziZyNgaAD3P5W6H0hP7uGeh2LfE1HT97HrznhNMXyhkWdfgKkRNPecnxnryEtTZyeu6QalRR2a0az13WKHO0ebijtri7tuNgft2uJm8T8ac+Izo35/cKNBJkCAvBGAVURWgLwiykZeZjmZZSUjb356EoMgmWXkiZEnBg4ZWWhgiZGVKAZSDDKxksBTZKV36eHPTKtCarAlFVagxALmW0qZllLSJinSUg6xJmes4KlN+ORXwgMtyL71YK8V3mcL91q/2WO7VHZFFmgDJxp5vMZCA4eMAjby2CiQNQGYZRChESITgQYC1hAyIvMBIKscXmHhKgcNAlwDcMUc0gO0IoqfRfEjh028TBk/xl3aXprmOtK2rbfMcbTafaDIZrLJ0TTix09tpSc9jc8VhnEFNa7iXnhxL1TchFKYUgpTKjzrh2d3sc+2USM7lrp9Xt5RzXR4PGtwGKyw7Cu16C3Z1FNk2VNk+bTQsrfIuqfIuqfQqqfIuqfQprfItrfYtq/ErqfQprvA+mmBTV+xfV+J40CZ22CZ+0CJ82CJw2Cpg6be70bhvrhLu94tTHOy/JGDH3m0xP2pL7R/YNEHBn1g4AcWL7DwHQsXaHnBRBZM4msj8wHR6tGSC4VeEVUuYTXO4bUuYQ3OYU0ukS3u0W2K6DZldKsqps0jrm1zXKtjnNopXu2aqHZLVLsnNHsktHgmtG2JafLrHM+TZeM/5+HlD0IvVynCGpRhjSqzh0c3eEQ1eYQ17QxtOnyhbn9Iy96Qlq0RraootWu02jWuRRmv9k5Ue8fVmaN03QoSlkW8KiADwEYgGaC0hiQjwkaE/q0g/vNJb4Z8lUMr5iFKBi4zcIUlyzReNoA1AzIYyYqJfDTB9zRcYMAnKC8jmcKySORPM/N3r14tPxlUuNexcc+mh8Hu7Uf9Mk8caOvsaXj2qaxnuaRPzO0n1/twTr+Q20/n9BsyBw2ZQ3TeoJA/KOYPCvlDYsEwKNb8pSINyB7HOSOoaFAs7RdK+pnifianh7vax5YNLeYkX6k/4PXyuOJNsLL/aEDx2ciMmofnGvpyBpebn5sq2h7nxIV15yRmf7fv8fV4ef45fNZPxgbksUF5dBAO9/OafmFsQNa/GCzNUceGgBdD8sxzMj2KZ0bB3LOumtyW7LgPmsdvO9vGy7O4vrvCyKOploqmxPCYY/5DLeXFSecLsuIg4VnEswQZIVoD2AhlIy/TnMyxEstKRv4L2Gs8WeXwGk8MvGTkJQNHDBwxcJKJk2gGUqxEsTLP0Xi5f6nzF1qtJHV2uMwaFG+CeVbkqqWUaCFHWUqXrNDvluDUJnzSiny3CR/dKAVZEP/14j4rtN8G7rN+vdt6sShF5mkTD00cWmOxgUNmGTlsEKGZcCOAJggpLJowb0SiEUEjQAYBrvFojUcGDht5vAbIJyx9xOgTAssQfBbhJ04kMlbXJiZc2Liq/ZmZDNa1K/qLbEfKnYbLrEZrN7x64EQ928FP7mKf+/ITXtyEOzfhwU8qRK2XqPXiJ1XsC4WoVYFpFdR5QZ0fnN4JpnZQo1uW+70/PvV+/9j79T2Vrs31WZ3DaLVtf6nF0/z1PUUbnxZt7Cm27Cm2GiizG67crKlyGip3GCq105Q7jlS4asqdNeV2miqb7nLHx3X70iL9JifvCzL4JIBPAvwkwE8C+iTgjzz6yOOvIksMXGLxIgsXWLBAywsUWTCBNyb2A6JbRoovFHiGVzqHVjuF1TiH1juFNjpFqN1i2hSxbao4tSparYjocAnvcIloc4lsdY1qcY5pcYltcY9r8Yxv9Ytp3N45/u8qbfhD2f3Ll6o8whpVYQ3KyEbXmCanmCZFdJMirGnvhabfDmSdPJj/2w91p861Hohs805QKxKbPeNbfBJavePqlNltPy3yM2tIWBXwCg/XRGgAkgFIBkD+O7wRMkL0d8LXeGQ+jn9CvsKgZQp+NsEVE/5sRJ+NgOKwiAhiTIY3+unuB931FTXRF3IPbSvd5nQvwG0oyHHisP3AEWXadmXOtdzmqbX8Yap8gCvt5fP7xav9fHo/d7WXvt5LZw8wOcP8l1r6sGgmvHAEFI6AohFQrAElI7B0FBePwKJhUDwE8zRcjobKGRDSn4i5vYbqxs7C4L2Tx73eBinmg3c1nTheVFwX1tQbevtVwTPQoeca7nQVJSV0XE1MOL5nvDFXXpyQpkfQxBieeAafj8Bn/fjFABof4Pq77sRFtIaeW7rRhIaeSpNDWDsov3620HdjrCl/sjZv+WY9fHyTfaBm7zdRd+pBz+2+8mvXY88wzGdOhgbIUQixhDBIogAx8tjEY1pEtIBMIjGJxCRio4CMPDTwfyZExCgQg4BNPDRxvIlBRobwHIU+971/cMrUrEC1NqjUEhZZ4BxLkrGJJGyUIjaRy1boDytw2gr/ZIO/t8THLaQjFjhgA9hvCfdbw/1WL3dZvctPkHnaJGIjjw0cMfLYyGMDj9YEYATICKARQBNEJohoDEyYNyLBiIARoTURrHLiCieucqJRhAYkfSbyKoEmAk0IrzJYQLJ2qvv8z1ZDd/YJc0G8bruo3ffytrK/2GK4YtNwtUV/5caRevuFRz78851oehvQ+ghTXqLWG05v4Sc8Ra0nP6nkJ90FrSs/5cxPuQlTHqLWE+q8oW4LntlGZnfimV1wepc4uVN4vnt1YOv7LuXiY4/5u076246v7rss9foYRnYaRnetDPl97vN580ilv+c5c9dr6obrsw7H0XaPxw074i469XSVI/nLxMcnHnziwScOfOK+LOp9WbNlwBKLPnBggRUXGGmRIosUeGNiP0C6RVN8Pt8zrNIltMoptMYppNYxpN4hvMkpqtk1tskjoVmZ1OiVVuudUuud0OAZ06SIaHENb3OOaHONalXFq7fE1W1/OJYv/SPhLH5fev/SpUqP8K+Exza7xKmVMc3KUPWu03W/7s1O3plXvi0nNbj8dEiLf4LaJ7FJEdfmHtfhGlvvkdN+alH4QviqANZEZCbcCP9PhCNsBMQAiEEkBpGsCXiVJys8/jroildZvMKQZZosU5gWZVEgH6Znn5SWtJ3/veXYwfpdHg3bLSq2/L8PAu1GD7tO7t2s3Wc/cURRF+CTHRVfr1ksGQYF/TBngM0aoK72GdOeGpOfMondXOpTIasP5A6AvGExXwPyh0H+MCgYgV8IH4VFo7B0BFSMiMWjQsEoLNZIeaMwe4TLHgTXukjWY6qua6ok9Ezvca93R5XvDvs8OLavMuPatdvjp+u1EXeXqyfx/Rnq3r3euvzchmtxMSe2TXaUyItT/NQYNzEOJobJi6fS8175+TD/9JHhdntPQnTLbz/NluWJ/Q/liX48PSjPa9Dzh7j/Fu5sh7eahPYqXl2M2svgvYZbKeELMyNExgYsGgEwQUgDxELMIEIhYsR4jcBVJJoApACkIKQhoiCkvtJlgsgAkQFAExAonqF4YOKRwJvISu/Sw5/oFndcZ4PLLXHRJilnk5yxSUqwkCI3kctW8IyleNoS/WSNf7BEJzaRYAt8YKPobwn9reF+q5e7rRYK42XBZBSRgcdrLDZw2GjOxgEyAmSCyISQCSEThjQBNBEoLFIEmTA2QGSA0ACQAUADQEaRGIBEY8RBwHGYZ2UkoPiw4IQL65cnj/GzOwW9Qpj1gjP7Vga2TbbaDdds6q+0GapyGqqwed5gsdDpxIxux9q9aHoH0vkgnQrplEinBFoVnPYRp3xErbeo9RS1nmDaU5hSClNKQasQp5VgWgl0KjDtjWd2ynN7yMwuNLMd63eKM368bgs77U1rPekpz9UXirdD7tout4lHismHislOj8mHW/ra/ePPOzeUx2EZrIjos4jMnH8W4CcemiH/yMIlBiwx4COHzYS/p6X3lPQX4SPF5/I9wypdw6qdQ2ucQuocLtXahdU7RjW6xjV5JDapsqq2lKf41VzZXVy0K7N2a1yzKrzNNbTDJaLNI07tE1ez7dFI/j9G6YQjC+X3Q0MrvSOavMMblTFNHnFqt9gmRXSzV1j7zp/qft6XfT2guNa/oCgoPySk6Uhcs3dCk3dsi1dsh1tsg7vZw41IWBPxKkBrEK9BYgTEhCTT/xalm/B/umPAcA0SoyhTnEwzspFFa6K4AgQDD0wUNDKSkZN5kWCBXZ4eu58WXbjft8rH8d5Ol/79bi8CPZ4f2jwaaDNx2FobsGkmwFoX6HZrv7Lg/G+dY68qNFRBv1AwCK4Pihn9Qkovl/iUjethYrrppF4us4/PHQR5w2LukJA3LBaMgMJRWDQGi0Zh0RgqGkMlY6hsFBSNiIUjoEiDCkZwrgZmD4Lcfni9y1Da+77watGd43tfBysXjqr6jm4rv3TxeuvY5Rvvz6pfX3m02KajH84Y7w3P1DW3JYSePROwffpBm7w4y0wPC9oBeWpAGu8RhrvAQPf7htrlhvrpq5l9kSH9caH6ytyP9+tf3qx4f7MaPGqFt+qguhw2FnP1+eRec29mYvO1dIIEHiMGYhoiDhEWEhYRBhMaE4oQI0YGjEwQUegv0RjTmFCIUAibEDZIkkmSBIg4ERsEzEGjZOheefCdqHaS66ykckspb710baN0xRLHW+FwG+m8nXTaGp+0xD9awR838Sc3cCc2giBL4G9FdluT/Xb6vdavi8Nk9J6CPMNJDC9TABuAtArlVYzXEDIiyYQRJfGUBCmCKAIpDCkMKYQo/Lc3iTCDMC1ABhEaEhOPZFl+crfm6Lb/60mNH9Qfgzo/cVYJ9J5gxpfM7cKzuz8PqCbbbIaqNmmqbAfLLAfLNmmq7HTtrst9W/nJHUS/A+t9wYwK6JTitApMe4laLzDtDWd8oM4b6nygzhfqfKDOB874mC/AtI+o8xa0XsK0J69VUVMe9JQHNelBTXoYX7gvP3N9O+w+/dT1+SOnFw+dJx+6Tz7wGnuwPyXc9nr6KYh5g4hWBbgigFURrZqnP3j0mYOfOfCZgx9ZtMSaZ6jBAiMt0OQdBV5T3BJi2jSlZwuUIRVO4ZVOoTUOF2ttz9U7Xmh0iWlwjml0vVKzsyr9yOPwMwNhZ9oSDheU7kxs9oxSu4S3uYR3uMW2eSZU73g4/M8TL5gj7yrvh4dV+kU0e0WpPSKbXSMaPcKbdoQ0BJ1p+eVA6bmg8uRfbyYfrQg5XvRLaOuRiBZVbItnfItnQotrXL379faT7/lpE+YNIl6DeA1hAyYUkmksURibMDZhTBHyp0xfb5owohBcw/IKlNdE2cQRioergF/B4idBMLJIECUiip+ej3amRZYf8Gzb7dx70P15kMfUIafJALvJg7aTB+1mA+xf+tvOBVhOBTs8/WFL/O6tpaXNjc+MhYNs3pCQMyBe60Vp3Tj2sRj+kIl+ysb20Mm9TOYAnzskFHxpg39R4SgqGsPF46TkGSkZJ6WjqEQDijWgYAQUjODcEZI9jLIHuOxeQ/GgsaLiftt3wXNHPd8c8Rg55ld//o+8puHwm+8v31o4WzMY2zbUPEW1TjHtz1danzxPSEiI+PWYaXYIvXwuTAyiF/3i6BNT312m7z7bdWe5pX6+MGs2J3m5sWj1VrXhYdNMfd5CbRG42SA0lwn1hVxtPrrdMFtTeO3sqcWXOihLDMIcklhEGIgZiBlEaPyXKIT/i2hMGCLTWDJrTcIGIoqQ5wEwQMTKRkQ/XXp4gutwRa0OoNYOFG8SczfB67Yw1RZG20khDuQPW3TaSvx5E3/KAhzbBAOtQZAtOGBLdtlK+5yndjnMFETI+CMDIMPJPCSsJJgQWoFkFYtGDCgkUwgzEsdIkCKYIoiWME0wjc1PH0whxGDMEMIgyGJAQWgEBMryh/fzPwc5FsY4roweJfr9WO8D9V5o1hvOeoIZFZz1ll/uEKe3rwx4z9501lRbDZRbD5RZDZRbDVRYjDdav3ukoMe3A90uMrcT6bdCvQ/UfUnI8awPmvGCOm+o8wLTXlDnjWZ8gM4b6HzAjA+Y8RZ1XuKMp6DzZrWe9KQn9UJlfKZcfaZcGFToezy03W4Tj1y0nYrpzi3PO/1TImzSE38UoUCBL3UHg4jWRLzMw1UBrfJwlYcrHPr0pXmGPrBgkSELNH5Lgbc0v4SYdk352VxVaLlzdIVrZLljWIVDaK1raI1bUrXL1VqfvOyAjrhfX8THaS+EPg49WZazP6VeFdvsGtHuevmGW3i7KrJu+33NP/5eugx58rbyfmR4hV9ksyq82TlM7Rym3vpHbVDgtRPeyZe9s9K/a8k6fTP0SNn3Jyu+C+04FNbqEdfumNzqkqJWxNUrrrf98J6fpohgFLEBoDWEDFgyIclsF2ZRZg/BhMbEhLA5YKMh5kTJCKUVjFfRl1TNgNGyyFMISbK8PDX2OC289vD2tp0ug/4euiDllL/jtL/DTIDtjL/VzEHLCf/1r/zt3wU4vw50nDqpKAv2SYlLahr6VDzIXR/mrw+Jmf0o9SmOfgDC7vKhD5jL91bP3VhM6WGuD8LcQZyvgYWjsGgMF43hwlFUMAILR2HRKDJfF42iYg0s1oDCUVgwinNHSPYozhxgs/qorJ7lutbBpp9PTRxRvT7i8eLE1tpfTuZVd0XfeH25/U1Ux+yxzNYzhbcax1eLnixcuzvd8eJ9YXNHfvY1anZKnhkTJ55wo5380AOq56axq0XoaTXeq1i5UYB7mmB3M+67gZ/ekG43QnUF31gqtlayN+t11fnVsRdfT47IMjASwYABi4gZbAZLDJb+Tvh/ov0r8AyRGCJTiFCIGDA2QZEXBUaEqxDREgWZ/sXunw0dSkbtSNfZc+U2XN4mcM0KJlnBqE041Aqe2yT+agF+toQ/2siBdlKAAxdkzwTaiP4OS7vsBw97fX5QI8NVThQ5kbAIUIiiEUdh0Qg5Cgm0SBhAOCywCJgQMmFEEUxJhCJfTgWNCUMkBksmBExEMECehlCWpdz0iNMB3+q7f4Qvg4HeG+hdoV6J5rzRnCfUq8CsEsx6Iv1WaW63NLeffbHr7SOP8cZN/RXrBioshiqtByusNTU2Mzdc3z/xNIz4geldZG6HNOdH9FvxrC+e9UaznmhWhWZVWK9Esx5wRolmfOCsD5jxFHUqUacCOi922pOeUlETntQLz9VxxcKA+1yvYqZHMfXIXfvAU3vfb/zewdRwp7SEXyDGFEBGARoEsCaiP8c91kTzwDVc5qTPnPSJQx85cYmWPjBkkYYLtPAJs+2asnM53iFlrhHlm6PLNkeXuURUuERVOCWVOeflba1ICejMOjuQ/seLy2eHwv6ov3I4vdInoVkR1e4RekMR3uEZ1ux3d7T4n7dHOfKu8kFERLlvdJMyoskpvNk1VL3tj4bjP5SdDyy6criqyu96ytbMkIDsc5fU56Jb9sarFcmttkltzoltvrENimut373np2kiGgEyQWxE+CvhhIaYhphGhEaEQYTBEoMIjQgFEQUQI2KOk1keMwJgBZEToEmAa7woyzK78Ha0KP928J57OxyGAj2eBTpPH3Sc2Ws9t8fm5V67uf3Wen/LucMOAzs2jPk7zhzzmDnmPHTcLe2At/pOd+04k9fPZA0Z0/vppG4xqlO8dJs/d5MKuUdfuPkxuHA44cHK9T6Q0w/zhkGBBhaM4IJRXDCCCkZQvgbma2CeBuVrUJG50jYCikZhwSjKGSVZGnxNI2YOMFd7Vhse6GovhGiObnkd7DF13Lv++0O5he0JHS9DOt6Gts9HtE0dz1T/er2xqm8u7+HcmaKe6MbnqZWd1TWNuv6Ha9p+PDkgDz6S+u7Jg/f4rma+qxF3t4DOenSvTn7QJN+pl+40wNsN9I16fXXBvStx90tzPr6dlWREYX6F8CaJsEQ2E/6nS/9dLJZYLDGYmD9wGhGWyCyRGSzRSDIi2QhkhpdoTjLwmIMGYuz59Pg006pCTXaozgZUWuEigbJvbQAAIABJREFUKynTGsVuQOHrcdgGcGGD+OsG9NMm8oONfMxeDLY2HtlIHbZcDnSc+nGb4V61TFaRzIoyALLMyjInY5qIFBJoJDAQUgJmAGYRZKBIQWTCxIQIhSWKSDSRGCIzRGKIRGNiQHAVi0YIiSxrn/X9FGDXmLlt4vaOtbFt8uudSO8NZz3hjArpPcm8F9Kr4KwCz6nIvDea9cH6LWR+l6jd/bnfS9fhqKm2HKqwHq60G6qwGSi3GKm2mlDbvrzr8LnPQ5jcTvR75fk98std8tw2POuDZr3QjArOKKFOCWaUcFYJZpTijBLMqDitkplU0hMqakJlGHdfGHCZ7XaafuKk63LRPfDQdfpOPgq4GuOYEHkcAJ4G2CQgowDWAFr7OvCzJqBVHq3xcJXDq5y0zMHPnPiRIUsM/sDAD6ywjNkbmtKzOarLFY4hlVbh5fZhFa6XK5xCquyjK1xyrm5pyAhsKf6+6sre7shTA+GXGpK/zyzbntiojFV7xKiV8S2eMY1b7o/9m99po8m7ygchEeWe0fXu0fUuUQ0eEY0+IU37L7X+cLnj3K9Nlw8VXjhQEPFrXVSk+vukxi0ZDVvT1O4J7a6xN7xjGj2y2r5/z2lZAkwAmyAyYmLAkhERCmEz4QwiLJLMZ441Q26+DwgryJxAeA6ILOAYyPFIQmTqwe3GHw7d2eoytdvlVYDzdID95EGbyYNWWn9r/X67uf0OMwccp49sfnHEuXOXdYP3/xg47vTstE/lfteKpLi7I2+L+1bzB6nrgyvpfcbox0zIffb8He63ttVfmt+F3l3cl3Y7RK3P6Rey+8W8YZinQXkalKfBeRqcq8HXB8G1AfFaP7g+iPI1qOBr7a1gFOWOkesj5NoIutLPXukz1XS/Lbwc/STY71WwYvaosuNkQEF2XVKb7lLry8ttL0Pa50I6dKeKHpy61pzRPHy99cWlvM6QopuJ5Y0pWdk5qVcfV9dMtDaPNtS2Z1zJ/ONsYVhkS/q12xmZjzNSNJmJgylhTzMi72dEV0eeq0mNefH0IeIZRBCLIE0ILRFakhki0eSffJtINCYs+iLGbPXmbwHLLJJpSIxIMkKJBoQRMC1wEH0khsfv7v203KjkGuzp8o104UYu24ZNsefjXfkYdyFWSYe5m867cWc8hdPeptMen09vXj3l+uGociRo51h2lk77dkC/0qs39M2vDi6Yxj4wk0um96xohJDBmMGEgoRCmCGAxjyFkQlJRohNiNBYZiSZIbKZcxoTA0KrELFARgIX+dueS0f/795a374q++Fa2w9PtopTAfL8Pkm/Hc9uQTNeaMYT61VoxgPNepB5JZr1EKcVUOcn6XdKs3uY8W3vH3vo2h3G66yGKy0HSjcNllsNV20aqlg/Xm+pv+n0qcebGd+Npv3J7H5Zv1/W75P0uyT9Dkm/A89uA9NboG4r0PkJU1v5CT9uYjs7sY0a91ka8J7vVs48cdd3u889Us0+9Jp6tCcjyjI5JhAAmoOSScQGERoANpoJ/zrWZRDwGodXOWmVR8uc+JkhHxn8gQEfWH6VsDdHSs/lqSIqN8dXOCTluSRkq5LylEmFbsnFPoUZexqyg7OLd18v9muNPfo46kJL1u/XKvYk1iviGzzi6xVJDcqEOu/O0X/aHiWyTJGF8s6L4RWKmDr3uHplQoMqvl4R0+wR0aIIb1VFdmyPunk4sv3HyJbgmGbflBbXtKatqa2KhA7X+A5VbJN7Vvv3C+wkKwkUICaITBgbMDEQYsKYQsh8thj0xVVY9BfhNMQUwEZMVhBaExHLIZnIffW1KdvcOgPc5g5snve30+6znvG3nQmw1e23mfZ30AW5TRxxGzzkeG/3urbt/+NmwPp7B9Y92rmufY9rfPDBpkdj5cPG3H7++gCfPUin91LhnYaL9+mzd5if1UsBuQMRd+YPpLUez35wvc+U1cfmDIrZgyBnCOYOo+uD8Gq/mN7DpfVwKU+49Kd81gDINRfhNGLBKMgfw9dHydVhmNrLpjw1lvd8KEzIvBe8/fVR1fwRjwcn/UuyqlLbpy+1vjrf9vJc6/yvzXN/NOl/K9acTL9zOr0pNLvqcnLyiZ++/+H4j+dPx/x6LvnIhbidp0ICzqZGlz6KqeiLKO5KKL4bkZzz+6+/PGirHX7YPtF7f3F+QuQpWZZFSWahxCKZAxIvShz6YnrmAhv9Zx6OMI3wn585828IpxCmMKQRpCGgASugZUg/+/Asb/FpyMrTMysPT32+c3r59qXlW8nTFYm3on6rPftDze/fVf90rP7Hk40//Fz9/YnK745UB39Xdvjspd0Xd+5JdjhQbHmo1v5wrfXRUrufCpU/5qmOJXT0awVZphD5Ul79UmBjTQiYhxpNANPozwIB4TDhMGEQZiCSZeluY+7VS64Tt/cO1lk/Ldk4WO7cW+g8Vuv67pGCGt0KtbvJ3D6i3w2mfdGMD5rxQrNKNOshaN3BtDea8QY6TzTrhfU+UOfHjG9d7vN+98B7osl5qNx6sNxyqMJysHzTYLnFSNWmiWb7+TuKpSdbl7p83nUq39xXzN1ynr2xWdfmoGtz0LbZT7XaT7Vu1rY5aducptucpto8xtsUox1uL2656+56zz7wm34UkBltezXhOEYcj2WTiE0AUYCYzD1j8asEYuTIKkfWBLTKiZ8Z8oklH1jxA8evSOzN0dJLOT5JRZ5ZqcqKkK2NF/Y3nt1be35nefj+hrijVdeCU0u2Xyn1aUk7ci/ht8pr36VVbo9vUMQ2KaKblXHNqpimLZ3j/2Z7lCHvyh5cCKtURDeq4hpV8Q3K+Abn+Cb7uFa7uDbX6GZlbLN3fJNfXKNfYosioc02sc05qd0huc0lucUntlFxreO7Be4L4RTCFMYmIpkkmSKExpj+85yZ00VEaIgpgCiAaIgphD8isEjgChZlDDR1lTEeNjcPe40c9Zg8YDt+0OZZoL3ugP2rffZv/J1m/V0Gd9vd9Vt3a9e6zoObBn9z6f3FauqEzdvDig4/t8STJ5v6Z4qHmaweMaNHyOihk7oM4Q/WLt5lzt7m/ri5tjXxzi+Vfb8Ud+6Pq7va9enqU1NWv5DVL14fAFkDIL2HT3nCJj9hkru5xC4uuZvL6BeuDwl5w0LhiFg4CgrHcPYIvjqIUnu45G6mqPtTZU7VnWO7XwV7vQxye/j9vqIrJcnqifPq+TPquTNq/W+N879Van8vnThdPnGqYuBMRtFvx/bG7nO5tM37lxMhsVVDJ6uGf2vWRnSuhD5gLt4Xwh6B+C5j0s2JM1eK3xiM5iIokQkvY0YiNJEpKDFQ4kWJFwgHJTPhLJa+2DUkLCQMxCzALPivhDOIMEgyi4bk64VkAhINCQ1EDlAi+AzhAoavEJgDZOHN2rvM5juHY2u9fqtS/VLj/Wud9+ka759rfE43bPml2e8X9ZafWj1/vuv4W4/VuQnL83M2Z2Y3n5uwPdf3HyeaLIMrbPwzmnpmOFk2AmhC0IgFE0E0lmgsUBCYIKYgYSDhsMQTicOERZjHiIOQE0VZRgOPa1POu7ztOym/+n5teMuLZtveYuuBMufBMsfe4vXDVRueN1jP33YxjewCU/5Yt1ee24Nn/UStN9B6iVoVP+UmTLuDGTd+ylmcdkczvnB6h6w/KE4EGId2Lzz0flZvramyGCzf2Ff67UDpxsHyTYPlm/qKN/QVW/SXWPYWbewrtugt2tBbtL6ncMPTog29JRZ9JZZ9JZb9JZb9ZY49FS7dlY5Pq+z7q5w0DcqRtt25cW65qb9JBHJQokVMAUxByQSkv/AWiUkgRh6vcdggolVBXOakjyx+z/ALLPtZYjpGSi5n+6Rk+taG+/f9/vOLH85OnTj//LvzfT+duR/+S0XW0ZTi7VcLt1Yl7lNnnMgvPhBVqYpscI9UK8LaFBFtqgi13/3xf8zDJczjNxX3Q8KqfKLU3lHNqthmt7hm57hml9gm94RGZUK9Mq5JFdOqilJ7x7ao4lscktTOKS2OyS1uSS0+cU3KvxGOKYgojCgimSTZJBPqn8LIvwq8iBhFuCoCo8jLiJ1SV5XuU7btc+rw2/hot+1YkMfEQaepADutv+3cAYe5g07Pd9s88frXsL/dixNOmqOWxtzgN/F+k3s2vA/00B73rQz0vnr+j5uPtZV9xpyndEbXcvKj1aj7pgu32N/a2TMdayeKR/cmNF2q6d0dVRV/89W1Hjqzh73WJ2T28hm9fFo3n9TFJjxiEh4z8Y/ZxG7hSr94bZDPHeILNHyBRigYgdlD8NoAvtIHUrv5oqcr9WWt974PmAtUvQp0f/TD/rLM8qTm52eb9Gda5s80z/5Rq/296vkv1c9OVYyHVo1c+D3+yp6tdfvdIrd5XIy6lvb4U9h9Ovw+d+k2ffGecPEhvvyYRD+ikm7NHou4rtG9lGUZEChgyELAEsRiiYKIRpiGkAaQRYTFEockDksckvg/BYkACQ+/tND+syQWSQyUGEgYRBgi0VimscxBwkPEAkhDTGFIE2AigJLlzleUe2iLVcyYVfKKdSprn0Q7pBitU1ct0les0422aZRVmmFDhnHdFaPVFcYhnbVKNThmGpzj3637rsviWKttYFFjz0tBlikkUligCEtjxCKZ+/LeJA7LPJIELAmY8AhxEAoIChjJsqzpv3E6+H89Vfuhl8eBdjfR7YPavR+eejxvthgoXz9QYt1fYjtUZjdQaq2ptJ5odJi/7WoY8mNf7ATanZJ+B5hW8ZPu4rRC0CpFrUrUeopab1HrLUx5iVM+QLudzOwTJ3fSo9tWh7a+eeD2vMlaU2UxUmM1Wm07UmU9WrXpWb2ttsVx5obzyztu+ptO0+2OU632E2q7Z03Wz+qtRuvsB+uc+uvs+2pt+ipt+yocBpu2FiW5l2adw1hkREzziBKRCRCjKJnAX5ybBGLg8RqHDCJcEcXPvPSJJ4sMt8CxyzLbPlpyJtstI3/bzdhTg6cvTJ4Inz4erzuWMvVD9N3IU3k5u5JLvFJyt5ddO1hXeSymwjuk2T2s0S282SOs1T2yTRHTsK1ztPQfCUcCflf9IDyiyjdK7ROhVkapXaKbnKKblNGNPgkNquQm91i1e0Sbc3i7W1SrW4LaKaXRPbXJPVmtSGxRxTS6X2v/QjgDEI0QhSCFCWX2cGI+Sf+mzIuIEWBGFGTITDSW1OxTPQ1UjBxx695n06r61w2VxfPdDnP+9s/3W2sPO70IsH+xx/pVkOvLoM3zwQ66w1ZTwZt03zu+POD47oDLq8ObtSdc1Xs3Zx0PzkorqXs0Uz74PrVrOeIBffGeeLqd+bVlLaT9w+6ouuCUuiMpjd9dfZTRxSR20Vd6uIynZvem47qM8Q/pxEdCYpeY3Cuk93HX+vmcQT5vkMsb4HOHQHY/yOwHGb0g5QmX1bmQnVF0+/uAN0Gei0GKh9/5F2VWJqgnL6v1F5vnzza+PlejPV397FT9+PnqvvjY4rRdh5r3+mXvdDt99GB0Y2fow0+X73ERD/mIh2z0UxDTJ8b1g4xhkNP38efkEo1uTpZlgADECGAkYiRgxCHIEsQQyGDIEsxhwiPCY8IjImAiYknEkoCJgImA/8Y8IjwiHCQcJCwgDCAMJDTGtIRoQliCOQR4wNECwyCRQoDCIoUAI8udrxmvxKcWiQvr0vh/JYnfJvAbkvhvUtj/SKW+SaE3JFPrUgzfphm+TV21SDVYpBr+lba8PmPNJmrp2xMDFidu2gWVdGjeirJMAZ5BIoU4CgEGSjyQOEg4RHgoCVDiIeIxZhHhEOaBIMvyxGjniT3f1GY5UfoDot5L1HqJU35wejue3SZO+a4OeL297zXZ7N5fat1TZDlYZjtQZjVYbjFUYTFctWG61XGpWyFMeiOdnzC1RZjawk/4ilO+wpSXqPWE0ypRqxCmFEDrCae9sW4rmd0pzewVJnbSo37s2A5mdCej2caM+YkTO7BuD5zeCaa2wekvErV+/MRWZmzr8sCWN11eMw/d9Y8UM3fdnnc4P7u7PSd+c2n2WUJEGhBKRBTAJkhMQKKgbAKSyWzgX37CBK7y4govLnPSJ44s0twCyyxLTPto8e95rjGFioorwXdizzy+fPnJuajuP+J6Q8KbM75LK1TFlrkklG/PrgxILvMNrXe/1OIa3ugWqfaIbPGIbVEl1Po9GimW/qkfjjiyWPswLLJKEdPkFdnkFdXsFt3sHN2sjFYrY5oVcWpFXLMqVq2MaXWPaXOJbXWMb3FMbnFNUatSmj2j61yvtZ1YZCc4iWcAYDGkMKAQMldNGPJXI8SMtLkfa+7ZUEgyQlmS8cLYw6zdjt0HXbSHnCcOOI4Huo4d92pVfTOwzUJ/2Ol50Oa+nRZjOy3f+DssHXJcDLR7e8hu4ZD920P2Lw/bLRx0WNrn8N7f4U2gw8vvlH1BnmX7t14/c7asqqW0ZyH5CXP+LvPLXfFUO3u+xXipZmb72cyTGZUHY6pjb3+I6GYTnnCpj/mkLi622xTbs5r0hE15SFIe49R+5toAlzsE8oZh3iDKH0S5AzC7H2T28ulP+dQePufxYlx4UkvwvndBqsVAxZ2Th3NyGyNbpy+ppy836n9v/Ph73ctfaibP1ozE57fGBf9Qs3db9X6fSwF7YvJrkx8vhj2goh6ChC4+qVdMHUQZg0LWIJurAeXPxFPJ5V1DY7IsCxgIGIkYAYJFjAEmIiYCxua/AkECQaL05cIs3iyMBITN4hHmMeIR4aHEQcJATEPCwK9RPSJf29HmogliIGYQpmX53gLlnjSwPmFlXRr9bYrp2xTjtynUNynMt8mmb1Lof6Uy61Lp9Sn0uhTmm1T2X6n0ujSTdeqadczi//yx1+J4h31Q6a2xt0CWWYhZgCmETFigMcdCyGLAICQACQJZQJiRsIlIDJYxxpPjD84etW7KULK6n8H8LnHGGekVUOcLtH7CpC/S+sn6PfLcXjC9x6DZ9vqBYkJtP1S1qb9sQ3+JxWCp7XCp40CJ1Xi95crAVjS9D2i3iVpvQasAOiXUqcCUJ5jyApMKOKUAkx5Iq8TTnljrSaa9ic6H6HzJtA/S+SLdFqjzEbVe5lF2MK0Sp1WiViVMeQqTXswL30/DqldPneeeuM0/Uc0/Uc0+9dT1Hky4ZFVRECGb6w4Qm0UhQkHZCP5cszOPZuNVDqzywionL7NkiRbe09wyZjpGSv7IV14sc4kp9s7I3V2cFdyc+2tr4Zmagu8z8ndElrmG124Or3UJqXIKrXGOaHALrXcJa3SOaHaJbvKIbfaMrd/yYDyX/NNuGebIYtWDy5FVitgm78gmr6hm9xi1S0yzMkqtiFK7x7R4xKoVsWplrFoZ16KMa1HGqT0SWz2SWj2SWt2j6l0yW08sshO8JNCiSCORQoDGmJVkVvpaDfraCPk74eZMTIASoFbqI3+t93edOKqa9nd4vt9uPNDlyS6bh74WuoPOs4GO2qOuvTvW6wLsFw86LgXYfQi0Wwy0Xzhov3DI4d0Rx/eHHD8ecFg6aLcYaLsQaPsuyHXu+M6uwP1lBw5dvRifX/Uk8/a7i7epn9rBqRYxpN34Y84Tv4tX/WOyLjQORHbREZ18zCOU0I3jurm4J3TiYyGpE6V1gax+LmdIyBsGuUMgbxDkDcHcQZg7iK4PgCu9XEoPU9D9PiEkQX1o98tgL/1RVdN3/kV5tVduTcV0vIhun7zU/ia842V06/OMqgdJP58p3uPbcGBL3L49GRm1BXeXU28JifdR3GMxrZe/OgwzR/D1YTFPI+SOwqpJ6dcrdaX1LZIsA4JFjMQvkEuASCIm4p+cS39JkNB/eknQn/8oYiwQLEqSSOQvZm4O7yHhocR+baR/yZu+9j7+C+HrUk3rUo3rUqlvU9l1yaZvU6lvUplvU6h1KdS6FOabNO6bdHZDOm2TbrSNe/8/f+rbcLTNLrDk5ugbIMvm8IHBmCYCQ1gOIhZjnkgikiGSRIxYGVIS4SQsy6gw+1LsH/aM/iJ8+T2Y3S3NbScz28H0VjjrA+Y8Bb1SmFGCWSXUK6X5bfKrfWh2L/Nsx/sn3jPtLppK+/4S++EKt4HSzYPl1gsPlWBqB9FvATp3pFegWSWa9kTT3kjnhXSeQKuEWk807QWnveC0N9b5omkfoPWGOh804ytqvaDOB8/6ohkfqPMF097ilLcw5SNObeGn/AzPvd8NuOu7XPVPVPonnvqebb03d/4Y9P/cbC2UZfnP6WATROYDb6bdCNCagAyiedsPrvLiCit9ZvAHil+k2U+IbtcU/57vcaHa8XKNU1iFS2SJW1yhMr5QFVvkEVHufKna9nyNdUi1Q0iNU1ida0S9W2idS1iTc1Sza3STR3STKrrO5/7YvyGcx+8r71+KrFJEN3hGNKjMhMeqVTEtqqgWj+hW99gWt9gW9zi1IkHtlaD2iVd7x7cq49tdEzqcoxtcrrYeX2ReCLLIAJEGIo0hK0lmwlnpvxBubttK5vjcJEBZlt72deXv9+o/6qs94KLbazN5wH4owP6u6l9T/q6vDrnMHXIY2Wc5st/6zRGXj4c2fwqwXTpovXjI5v0h+4+BjkuBDkuHHD8EOi4G2S0etlo6ZLEcsGklYPPHIK/5wzseH9xSdnBnwYWo9Mz2i0UjfzS9OdP2PuTmx58KBzx+Sdwenht599Ole+Llh3LYYxLTJSZ0ocQukvQYpD/hsvv4vCHRvJqSNyzma1DBCModAtf6uIw+NqWHLuz5kBiR3BTgN3fMW3fc/faRLY3nQ4pjr2dFpefEXsmKy8+Pz8uPTC7+/ef6g973gz2v7PcMi0xKvfcu6oEY0wkSn4C0PpA9LGaNiNdGxNxRkDci5I2hikmp4L424VqBkWGJLJsN3CwRf7FlEROR/I3wv3m4QJBIkEjQ358OAkGiTERJEggWCBYI4b+G8eaeufmrMUH0pQL6dw9PWlt3hVuXSn2bavo2lf42lV2XQn2bSn2TSn2bYlyXbPw2hf4mnfvmCrc+nbFJp2zilv7nqYFNJ244HC67Pf4WybJ5rpbBhJFEThJELPFEEogEsAwQFgngJJEhPCfxkswN9zcmhTuv6n+A7w6AOR+i98Yzvki3Bc15gZce/CsX/pUreumO9Qoy5yXN+5A5X2l+m/x6r6Tfz7/wf/fQV1O9ebjCfbjKaajSZqLVdm3Im8zulF/uIHNbiN4bzXiiGU8044VmzaNsKqjzQjM+eNYXz/qiWV844wN0XlDnjWd9vw69ecIZL/O4mzjtzWt9ae2W5Wfer/qUM08U+m6fuV7/lmKvn4I3aif6ZFk2IWCC8OvUMDZBZATwL8hFvCZKayJcEcRllnxk0HuKX6DZj4hu0xSfz1WEVTtdqrU/X2d9vt7qfJ31xRrbi1W2l6rtLtbYXqqyDa3eHFrjHF7nGlbnernWKbTRObLJNarR/b8nHHJ4ser+5ahqZVSDKrLRM1rtEaN2iWlSRKuV0S3KWLUyTu2WoHZKUDsnqT2Smj0Tmr0SWpXxHS4JN5xim9wyW44vMM8FWeQAZKHIEsRKEkNkjpgJxwzB/5lwQiFiAIgSRQnx41WFzftUL4IUs/52M/usJw45dO+xfLhl3esg5esAB32g3fDu9Zo9Fm+CnJYO2H8KsP140Pr9IZulg/afDzp8POSwdMjxfaDjQpDdu8PW7w9bLgVZfAq0+nDIbvGw89sjzi9PKPoOeTUfCkg/8kPUhahz8XkXrt2JL9aklTza+3Pszzmd4XeYM3fxhS4p9BGIeiAldMlJveBKH5Pdy+cMCvkaYJ5vKxiB+RqQOyxeG+DTeunkp1R+z4e0mLSOQ9vnjylngx2eBbv3+Ps+Ori7M2jL4yOe3UHbBwL3DB7yGzqsGvpha9EB1cWffolr1lx8zJx9LIb1sAl9bMaAcH2Aua7hskb4nFEhVyPkj5OicdQ4tpxaUPX6/QciyzwEUCJmfSXWbON/AxjBv+tv7v1VyAw//ltIjwVCBEJYgpn/zcO/Em76i/B0en06tS6d/SZNWJdGr0unv02n16Ua16eY1qWx36QL36TzfxL+Hz8PbPzuhv3hcjPhPCI8kjhCWAkIRADm6hrBAGOAkYghTyBHRI6wSDZB8CE3M7i+0Iks/wIXdoB5NzyrkPVbpVk/pPeB8yr80kua34pnt+JZHzLnTeY8od4dzyvArArMbuN1ez70+o42OA7XOg7XOPWX2Q1X2r2860WN7AGTe/HMTml+hzS/A+u3k7mdWL8Dz+4g+p1oZjvUbYO67Wh2B57dIc3tlF/tkV/tIvN+WO+L9N5I7wVmVeKsUtApmCkVNe27OuGzoPHS9yrnerfp+45kRttFXtzOcp+BRGgCKAQpBGmMaIwo9NfOjxGYNy+xAcA1AFc4+RNHlljxPct9ltgbo6WXc7yiS93DKjZfrLa7UGt7rtrmYrV9SOXm0MrNIRWOoRWOlysdQqqdQmucQ2ucL9c6hTQ4RTQ6RzW6/R88nCOL1Q9CIqsUMY3mPNw9utk5ukkR2aSIblbFNnomNCsS1M4JzY6J6s1JLW5JLR4JrR7xrW5JHR7xzR6ZrccXmBc8EQSIeARZDFlCGCKzWGYJYSXCSoQh5mTv62GC2AgQDUUZs08z4m/vdp8McJoNsJneb/080OHRHovHOze+CnR/e8DxzVGn5wesx/2tF4+6LgU4fPS3+XTI5v0hmw8H7JYOOLw/5PA+0HEh0HHhkOP7Qw5LgQ6LQfZvgmzfHLZ7fcThVbDry6DNbw46Lh5WzRzx7jnq1XRsZ/GJk1eDfyv742L4d98HnQyLq9ddumU62wkuP0bhj+ToJ1J8L58+xGUPgpwhMX8EFIzAArOTj4DsISFrSEzvZ5OfUgVPFq/FpN8P2vHqqMfLYPv5o5vfBLq/CfJ4ecTh5WHLN4EO7w+4fti3ef6Qy/3jOy4HHYvOuRt/by30EQh9LMZ3i+krTvYkAAAgAElEQVR9MGNQuD7IZI/wWSNi1jCXPcRnaVD+GCnpWyxsuvPJaIJEEhASEPy7If//FPjfb/4T4ZxEWPK3cgkiDCIUQJQs31+g3JOGNiYb11/h1qXT69Kpb9LZb9KE9ensuivMt1eY9enU+jRmXRr3zRX+m3T+21TaOs1oG//xP34e2HCiwy7oi4eLRBaxzBOJk4BIBIgIwEgkIpBEIIkixgKWBEJEAgHmiCQYV/VVhadq8r2XtMfJYiCY3QJnvYneB896k5mtkm4HntkBdNuw3g/rvbFehfXuSO8mzioYrefauNdir1J/3/152+aReoeh6s1DlU79pfb9pTbjdQ5Takdtq4P+lvPLe27zd91e3fd4dd999pbzhNpmosVmQm3zQm2ju+E4d8f5zQP3j73ephE/9vkOML0L/3+MvFdYFWm793k8RzMHc83M9c3e7/d2sLVbwspEJaqIkhdgakO3bRvaRM4ZAQMoWTIoGYzkKDmLkkwgGbPAClVPrGcOltpxf7Prug+q1lHBWr/nf+dnDsILe/p8JzdhpRqzWB+3fTVsOdNjPvnAdKJte/ddp3NHvrqe4s0YUGOoFpBaQGqKdYR/5hyvY7yG8CrSLbdCHwB6z7E3WvKKAyta7h1T3xvJ8Uu1Cs01C8w18s9T+OcrfLIVvlkK/2xj/xyFb57EO0/smy/xLZB/shsK/xJFYKlRcIlJeIVVWLFt/XAKZR//TjjV0sX8ep+gPLOwUqvgMsvPcbhFSIVFSNnWyArbsFLriArr8Iqt4ZVmEdWmkVXGEZWmkRXmMVUWESVmiVUHl9SPgcDzGPMEaynWUKohTEMEje43JOi0AqvJl9o4XYdYjSGD680RvnW7jB+7y8bc9CaUokd7jZod9Fp2/zC913jaVTSlNOhz+G7IWW9hn/Gym/SVq3jFXbTkLl5WSpeU0nlP6dwe2bynbMVN/s5F8c5FseIqn3eXz3vKFj3kS+7GS+7yFXfRirvhK6XeK0+DxT1GLw9sG9tnN7TPpvWk8oyDg19AyuW7i973Pni38H5tKKQdRj7QxnfziX04uR+lDsK0QZg2ANMHceoASurlk/rBxR5tdPva1caXcf4RdXvsXu7fMuMpf7lHseAqn3ORzyqlc+6yly5Gz1ykz1wMHx/YmuRkfeZkSOTN8TPFs2fuLPs3rUa1wPgOIaEHJfZqr/Txl/vA5S51Ypc2rotP7IfXmqcTi26pAPzik/9BwP+7homgM4QpIBRR+vsx8Ye4nWPk0xckfOopVmO6BtA6Yw2L61tiBzbFrm5I0HwXr96QoNIRviFB++1F7YaL2o3x6i+Ef5Og2RC/bnhxzTBy6d/HOjcdui3Zm1vzcB4zxhMBEgYExgsIUYCJgAmFBECBgwIARACYAcIQxhADAAmlTCAfW+ouJ0ab9De4cnM/4wU3smADX5iy5zZkwg5MboPPt4NnNviZNX1mjaa2oKeW3IS16vGON/3bnzeaT9WZTdSYzDRbTd0367+h31Og35Nj2HXdsDdL2pct7/q0xUncky3uyZF0Z4l6ciQ9OZKuLMNu3Sc5os4sve4c/f580dBN8aNy6dN7pvPNlm+6tnGPnNGU8/qjXa8G7Z4/2DLeajbWvLM8zeJn96/am4oYY2uYXydQTbGaYjUlGuH3ROYXd30V0lUIP/D8B46+05I3WrCi4T4ImprRPO+MrX5FMp9CqU+B1C9P7pct98tS+GUrvPMkZwr1zhRu9s4T++bLfAvkvoUKv5tGAaXGQeXGIaWmEZXWnwn/Bw3/I+GWwWVWoRV/yLRVmodVWYaU2weXuZzO3eFbah96Z1tQpWlYpUl0tUV0hUVEyZartw4tax7zlOcQ0mm4mhANYVrKtIRyhOhMJxocIVpMtVjQQKolmHEfG/xO19sbjXrKR5SbJ5TicQ+TJrvNLbv1Xh4wm1aKJlz0uu039DlufrnXeFkpe+0qWVaKlzykS0r5kpt80V065ymd95CsuEk+OMveO8lXXBQL7oold/k7pfyji+ijm/i1h2jBQ3/ew3BJKXnrLn/jJnrjIV52lz85ZFO6f3v43kPpOZ3+JbPn69e8W1fD21TxrfzlDpzYT672w9QBnD5EdZ2tyX3oai+80gviO9RRbeuXG2bC/SJu7935Yr/VrLvpS0/jGVfJjFIx7aJ45mT0xMn8sbO0d6+87JD1KZedLgf93IKrD2dPnK176938MbANRDyg0R0kvou/0MXHdvLxHZr4B6rYLpDQzSU2PD8ekjC7/IoyxiEMKYVUAIRA+t+Q7s9BO8ICwgwThglDAoNU4DHVeQSAYJ5AjkCeYq2ANQJRf3KyPnW/6QhvXFKZxw5sjP64IUH7Xbx6Q4L6mwTtNwn8twnaby9yGy7yG+O1G+O0OsK/TlB/d3FddGXNMGrhfx57sOngJ8IRY1pEecQ4KvAEQMxhRBFikCBAOUABIAJADBNCBB5TwGOqAYTHgLHV1ysP7pSdqSv/sbfB/fmQM1jaJyx5khklmt7FPbfln9iip9t0aTA4aaN9bLP+cMfrPttnjeYTdebj941ftFgsdtosddjMt1o/rzEfLZEMFUoGC2QD+eKBfFF/vmFfrkF/nuFQkXis3Hi8wmSs3Hiy0vRxmdHDUvnwTVlvnmFPjkFfvqQn17An16An16AnV3+0VP7srunT+1ueNdpONFo/brR63Ox6PdrsmLtofnoUCWQNwy/O+TpGako1AvtjJ4gKkXVA1wBcBfxHLf3A0Xda+Ibj1xhXP5p/Pn2rT5Hcq0hyvkDkVSDyzhP55Iq9c8XnckWnC/TPFOh55Ym8cyU++TK/QsUfvfTwCquQmzb1Q8n/dS693jco3zykxDKoxDK4zDS03Ci0bGtI+dagCoV/hYl/pePpgr37r7oeynDyqnIOuGMdctss6vbWmKqtUWXmV6sPf9ZwotNwrUC1lHECA5T+KT9EKI+JFn4ygDHTrrYF+9TYKfpcRYNKvXFX8aS7WcuOze279ab3Gc15Smb2yQed9Xp2fz/tqVjxMHqtlC27SRbdZQvuimVXxSs36YKHdM5TvKg0fOUmeuUqmfOQTntK5j0kr5WiRQ/R3B7JvId8wUO+qDRadDZddjVd8TBY8ti05Cmd3mv26Khtjpv9mb3eR2Pqz9e+9e/4ENHyMa5WfakZX+nDSf0wtR+lDZLUAZo6QFIHaHI/udwDYtvU4c2rCXVzgX7xRZ72o56WT9xMptylj9x/GPLYPOim1+Os/8BRPOBsdNNFccRO7hsVH5Hf53dz6XwVd/oOf/Y+79WAfJpgUBOIbNVGtmkj27Wx7Vx8uzauC13qhdn9b87GpRbfusMYA5gAQgClkNJPhGMEKAT0n+Lt3wmnCDOdYcIQYYDoCP9cQiOII4CnUCtgLcNqAa9jtI6wCmIVxGsAqRlrWlKZx/R9F/V+Qzy3IV79bfz61/Hqb+L5b+O1317kN1yEG+P5jXHcd/HaDRf5rxI0311cF11ZNYyc//evHd8fvi3Z90nDPzXhEMoRADCHEMGQQSwACngBAEIBZBABRNcRVfEUaQhb5YkWcYisUvJ+Zf7Rg4ac8ryTJZn2jaU7xluc348p2dKPbPkgm9/Lpl3QlJ12zFI7Zrn+yGKxW/a8RfqkyWyq3nSq3nS6eeubPvu1ESfVyG7ukaP64U7VsN3awHadveu2ft9jpRrazj2yRxMOaMoJTTrCCUcw7qh+aP+2Z/tc09an90wnqk0elSv6C0Q9eQY9uQbdWYbdOdLOfHlXsaKjVNFT5RDzm8HlkCMC5jhCVIR8jkk/T8tR4fMNUxFBrWs6glgF4RonrHLCBw69B1DFQP3DvPPJlv455r55Rl65Iu8CA598fd9cQ98csU+W1CtL5pUt8coWncsWeedJfQvk3oUy7xtS/xJFcIlpRKV1aLFt3VAyYR+Ev2+A4MhyYX1AcJ5FaLFNULF1SKl5WJlZWKltWPn24HKrgGrr38p3Hrj+o+c1L7fUs/vy9vnccw2ptomutIitNo8sMbtW/dOSegwyADAFlPAC4anAEwYoQ4IABcwjxCHEY8xjyiHCI8ojQQsEADEDa22XI27ukj9wET90FY05isf2mDfs3tzpqj+3V7HoIX25RzLpIRrcvfG5p3zBw2jZVbbiJltUymY9ZHMe0kV38YKHeNZD9FIpmvOQzLpLX7pLZpSiOaVoSWk46y6a8ZDOeUjnleJFpXTRzWje1WheKVvwkCy4y+f2GD/db/b4552RdtaHT4WH1M371q+G1sPQWj66hUvq1ST385/mUvpx+iBNG6RX+3FCN4hsVwc3r1+of+8XXhjp5NSyz7rfVdTppN/qYtDirNfk8EONvf4tF7OUHbKbQb/EhQZ6x5aE3H5/rEr1S9X6b9Xq3+6jU7X0XB31a8DBzSCkVRPeqolp4+Mf4EudwtUelN6/ernmoV9i9mu1ljKBEB4SzBPKU4IIRITnCQAEQYwQwV/sj4+YEoTpHw3++Z7DiKcQCJBnEAiEI0QDsQZiLY84Dqt5omFCy5zaJqpLL2rpm3j1VwlrXye8/Tbh7YYE1bfxYEMC/128+rt41Ya49W8SNF9dgv++iL5N4A0vaiTRb776tUvv51uSPak1gy8pYwhihBBAWIuxlgCO8BBhhAkkCBIEMYYIQwwh5iDmeAy0WNfRjFQ80gAKEWOMYbT2fKqlqe5KdYlPetS2a74G+bHi+mzTmU6lauogmTusnnJafWSz0iN93mAwWWv6rHHreI3iRavpcp/l2yHL1VErzbg1N24FJ63xEzs8tRNN2qGJHWhqO5y05cctwcRWOGmBpizRlBV8aguf7wDPdvJPd6nHd70f3vmqd+dMs+3jO+YPq0yHS837i0z68o26cqVdN02aCuxO7/+2t6WcMaaGWEMJRwn3OcGhm3tXEawmWI2JCmMVASpM1jFdxWgVoVWA1gBaBVjFQP2jHK+ULQF5pv4FRr4Fct8CqXe+yDtX5J0j8skW+2ZJvDNFXtniszmSszlSn2xpYK7cq8TIu8wkqNgkvMIqtNS2fiSNsjXhbx0vTEtfFzYEBuVZhhZbhZRYhJUbh1cowsu2hJVvDSm1Caxy+LnQ3u3qHs/kAMerPo4Zh3+64Rp+2zmqwjK22jSyxCyp8sii6hFkkEeEJ7p6jMATBilDAgUEcQhyCPIY84RqMeGwwBOmgVQLMRPgUGnW9d1GrW5Gg7v0HztKhveY1bsY1NlvmN1nvOQpn98rm9kvH7Tf8MxTOrdHsegqW3GVLbpJXnpIZj0l8+7iOXfRS6XouavhExeD526SF67iaVfRrFL80s3wpat4TimdcxfNKg1n3cWzSsmsq2xeaTKvNJ5XSuc8ZNN7jJ8etMhW2gaFxIfcnT5362NwLQ2qR5Et6qSu9ZQ+Tkd4Wj9K7UfJfehKL7zQxYe3qgKa1mIaPiTm9wR77C9zMW5x3Ny42+CWvfiWg6TSSZq5XRRlKSqP9YaqucH+PvdfErzKlg7dXj16d+3krdXj97jfaoVzNdS3HgU0ciEtqsg2bVwHvNgpJHWyq93oWq8qc+C9b0pZ79gzxgSB8JgQQBhPBEQQxoBDGGD8R7z/fwn/E+2IcAgBioGAOUJ4IgDMtEhQA92ON0FNmZqx5iVsFdn1Q8TCt3Hw3wncNwmrGxLefRe//k08/Dp+/duLbzdcevt1wutvLn38JpH7+jL87iJvmKCWxLz+9kTbBs/UrUcu9T59RRnDgCMIQEx4QjlKeAoggRCjfzSAIIcgR6CGIA2maihooKDmEUCIMcCYljGuOD3s4LYN0ccsQg8ahv747cUTm4pjTZ83HQJPTr3u3fW80XSqznyqbst4jemTBrP5LqvX/bYfhmzUj2y5MWt+zBKMW/Hj1vy4NT9uxY9ZcWPW/Jg1N2bFPbYCEzZgwgpMWfJTlvyklXbSZu2x1Uqv2cs24/mOrYvdtnNdtjNt1k8bLCbvWTyq3vK02e16rCI+1Bnx7zFh65BoiQ4ByglUI5DPhSSi/ZSKgirKrROyRoSPFK8StIaACuE1SNUMNo7neKWb+ucb+RXIffJlPvky7zyJV57EK1fsnSPyyTL0um54Plfily3zy5CGpiuiUiSRuUaRRSYRN0zDq6yDK7bVP8ykTPVXwgXG1PRNfkNgQL5FUIlFcKl5WLkivEISUWEUUWkcXmHjX+Z6MMPp0PUj58qC92Wedkr9yTPdw7/MPbzSNqLaJLzYNLHi8ML6KGSAg5jDmKP4M+ECFChPMYcRTzCgFFCBI/RLH7UaEoGxhd7WZKctdx2k3Tv1R3aLhzzNal3EZZb/erLXdN5dPu8hmdkr7bf/dszNYHaf0aKHfMVdtuwuXfSQLHpKF93F80rxnFIy7SaecNQf3bV53Nlwyk0yqZRMKiXPlfIZN9kLV9ELV4NpV8MZF/FLV/mc0mheqVhwl866i194yJ4d2nbdzTksKifw3pJXjTq4gQTXc1HNquQuTWofSOn/NCue3AuudoMrvSi+G4S3qgObViMb3uTefRxz7GSanfTOboPKnaJCR+Nr9lJ/82/D3La23Eil4I3AtMtv3+w5GfZTStOpe++O3lk/fmv9xN318/eA330YUMsFN6oj2tRxXfzlXnqlW7jSLSR2o2t92vT+96FZd7sfPWeMUQQIJjwSEGWEEEIoIAwS4S+E/9X+l4TzBANGocA4zHjCtIRqKNUypmXsI6PjHxYbZieTB56ZX+j4IWpuYxy/4QK/KW71h/i33ye835iwtvGi+rtL6xsvrX5/efX7K+sbL61vSlD9EP1WEfdKHvbsf3jk7vbOaB5bUFGmhRwA65jwkAiAMkAFRInuPAIIAvQ76p9fGwMMecIDCjmENBBrEdVCgQMEAAR5wJhQmBbld8i2OO70jbBfCwN+un7G4+IRiyCPr4oi5AsdPy/37XlSbzVVazlZazlx33y6yWq5Y9vHQTvtqB03agseWYGxT81tYMKKH7fkx63AuDWcsIET29HkdjRpiyas0KQVfmIDJmw0YzbrD22Wu8xmWoxmWkxftJhMPzB93rb1eZvdy+59DyqVwWckM09bGRM4yLSEaTEFhPKU6mT8kzGBYwInUC3FGgHo5ojWKFmjZB1DNSbrSNAy3DSe651hHlBg7F8g98mX+RbIfAtkPvlSnzyJT47YN0vkky05lyv2uS72z5RFpikiA79K8P2fGRfFyXkWMdXbw8q2Nwz/E+GMMQ19nd8YEJi/NbjYKqjYOrR0S3iZaWSpRWTZ1ohKO79S9wPJrmdu/Bx0+9Txm7+6pvzqfu3o2cL9Ebd3h90yDSsxSSw/tLj+CDHIIcxh9IVwQAQgUJ5hTsAco7wgfKrQIKpFlMOCClHAmHppJutn16Lt+u32hv27RX3uRi3u8tKt/x5WGs26y5c9pHP75L07vn5g858z+41eekgX3SVLbuJlV9GSUryoFC8qJfNK6Yyr+Kmr9LGzuGf7dz32P4x6KIbdZKPOkjFHw3EH/Ukn/SdOBk8dDZ87SWZcZbNusjl3yZyneHqPbGL/tmRH19DokqD61bO1Wr9GENoMYtu4a51cah9K6Ucp/Sh9EKX0gaRuLrEXJfTAiHZNULPqQtuH8Ky6Iy7ul1wss5zkF202nzfZ5LPLrDw56u3SJGNIK2jVREuYkFxQ7OAVG1y39Ovtjyfvac7Xq/1rtOENOLIFXHgALvWCxH5wtZ9c7ROu9bOkXpzYy6X0rYXk1OdVNjDGGOYJRkgQEKWEYkIJpAwShilB9L9LOESfVR1RgAhPIc8QRwSeMMgIZNx7uDI015ffku+V7u0Q6Gx0drvM76jphUx5QpPoQr/4wqAsrkuR8EB2qUN8uUd0edTw8pj48ogi8aHRpRF53JDl5bFtCQ+dLw/sCL1/Mq1x8oMGMKaliEPrAKxBAgBhgDJIBUzJ372PP0Uc9LMRjAiBmABEeUgRYjzPGGO15Tm/uW8tjjtdGX2iOvzo7bCf78cerYhyv/DTppAD/1ddus1s+4GX7e5PGuymGra8aDVZ6DJ9P7RFNWrBPbIE4zZgzA6M2YGxHWB8OxjfBsZt4YQtnLRFU7ZwygZNWaKpLWhqK5y00I5ZqMds1I/t3g/tmOuwfN685VnjlvF6i7F6u9E697oil2hfs8GeEsYQwIwjTKNTMkIhFYAg8ALlKOUF4XejWCtAjUDVlK1Tsk7IOoIqhHWEN0/keaWb+RcY+RcqdPUwn3ypb4HMN1/qkyP2zRYHZUtDMkT+6Ya+WbLIa9Isn43VJ74t/e2bzFjxtTL7hBL75oH/gnAtWSlq8AvKMwsttggptgkttggv2RJRsi2ixCq8yu5skfOBa87nb3j4Vzh4V+/fn33KLfHE8ewfw247h9zaGl5qdqXiwILqIdQRTiBHEU8pTxikFAhUy6hWIJxAOUo5SjhCtIhwiOo0XEsFyq/dueCbYrO53l7UZqfX4SptchHf3bax31U+rZTPu4pm98gn3UUPbP/zyV7pC0/ZnKd0USl+pZQsu4mX3aUrHrIld9msm/SFUvZEqXjsJmvfvrHR9rsBd6MBZ9mwg2jU0fCRg/6Es2jCUTTlKH7qJHnhKplxF097ip7vk40dtLu8280vssS3bu1krdargQtsBZGdMLEbJveglH6cNojTh1D6IEzph1f70aU+Et3BBzapvKumD4RmO7nsPbZz6xlbg7ijTo03Ut4sTjGGCCM8xWsEqxEVBDa3POfw8/Gz2e1BLeBsE/ZrA6FNXPwDcrmXJvXTlGGSNoxTh3DaEEsbZlcH6JU+kDLAXbw7uu9c+NPZBcYIJgAQiAgkhMeY5zHVEQ7/EI3/JSzHhGBCECEQY4gxQAggBBGGCAOEOMppKc8RAgT8XrvQMFAQm/fL4Sgr1xCFQ7jYOUHielm++5K13ZV92678Zn3Zd9sV3x2JXjuSztsm+VhdDbC4GmiZ5GeZ5Gt92c8mNvDkzZLG16qhj2j4Hf/4PfeOMcQYRwgkACINRFqACY8ZwAwRijFE/0UGQQc/phQTign5fDRBRCDECBEKEGWMPR3q/81tR2nM2bsXfq2LOdRx6Ze2S7+0Jp5oTz+TH+R8Ysf/Hfrjf9Zm7Jqo2zPXpVwZ2v3moe3bkS1rYxbrY5baSVt+Yhuc3AYmrcGkNZiy5iYt4RNrOGWtnbTkn9riFzvYS3s274ind6NpB/65k2rScX3S7dWI43SndX+1pD5bVHlNcj1adMjp/2irS2KMahHWYEFLKS8AQAEgBBIC6CeDAgUCBZ+6CTEnQC3VjcQTFaEqjFQIryFBy1DzRO4Xwv0K5D75cp98qU++zDdf6psr8c+VBmVLgzMMfTIMvLMksYmSzFNfVZ/89vb577MDfkhJt7iYs6OpN52ydYHxfyZcYJyO8FyjoJsmQcUWQSXmIWVmIWVbg8tNA6q2/ZLrcCjdNaDcNbjSwq/a4debp/amnDyWuT+02jX8jnVEqfmVigMLqhHIAIcQRyCgCAiEpxRSggQBMKZTb6CrlmHCI8wjAhDVQqLmEGP4aeutuG2i8l2SWkfx/V16pVv/1eEsGXCRTTqL5pXSF+7SF/sUA/Ybhhw2zRwwnvGQLnpKX3tIXyklKx6yFQ/Ziod80V02q5S9UMqn3OWP3RVdu/XrrTf0ucgHXKT9jgZDjvrDuzePO4snnSRTTtInLpInLoZTSv3JPeKR/dZXnJx8owp96t4er1Ofa+D9WmBQO7zQwSf1wJR+nD5EMoZwxjBJG8LJwyRxSIjtgkHN6oB7y4l1z/3isxIvJUxP9GGwwhgADGgx4BHFmPGEIcgYIYzh+GvX3M5fjm1V+7TT4E4a24Uv95Jr/TRlgKQP48wRnDlCMkdI+jC9Nkiu9ONLXZrsoY/+mVUJWQWYCYACQHlIOEo0hHCAYChQTMkX9fvMBtEZEeiX+y8i+UfjiUaLtUCgmIGxheaoHGX0zR3x9xzjGpzCam2Da7YE3TLzKd96usTmZLHd8Rt2vxRY/5S79VDW1v3Xrd3TbZWplm7Jpq5XzdwTbfZccEyoiFsCbzBjSGCUMUwYxgwjAWGMMUaYQswgYYgwTAmhABP4p8Po8zvrDBMBE6Yrm2MCMeWxwBMGsAA5zBNGtO/f+O5XXjm5pzXJty/5/Eiaz1B6wND10J6M0OGC2LZMv5D90j3G//vF43q5IbK718xG7+5+PbgPTh+B0wfQSw80swO9sIQvLMnLbXR2J513onNKNr+XLR6B0wfeDnpM1TqOVO8YqbYbu28/UecwetdutNZuqtVxpkc50+0+fH9XTa5pVZZluI9hXpYXRKtAENRU4Bjhqa7C/6njCH7qO0I8QbpGI8gIEBBHqZowNaVqSjUC0RC6jpmW4ZbJ/E9eeqHCr1DhV6gjXOqbL/XPlwbkSn3zpGfzxX45kqgUSUq8OPnc19nhBoVRkhS/TSmJZqEpW+91Xvtnwnn6pqDB1z/POLDUwrdku1/5joAqO9+Knd5VNueqXA7l7jmYoQwscw4rNw+o2Haq+Kcf04+cyvEMq3QMq7aIKPlCOM9jzGEIBAwZ5SkFuthb55wTCjAFhAJEAMAAIAgxhFTLIUgAWV8p8vop0VZU5CTPMP/Pyu0bOxwkvbtEjx1Fz1wlT9ykTzzk467iB1b/89le+ct9imk30aK7ZMldrCP8lYd0xV267C6ddZO8cJNOusnGPRQPtm+8Z/HvDhdJr5ukz0l/0El/xNHgsZNk3Fk26SKdcBVPKA3HlIaj+7dcc94eEJEaXL984u7HM/c57wbs34qiO/nEXpTch1MHcPogSh9CqYMwaQBcGSAJfTT8AQxpWLvS+tYn9e7N+y2MMcI0WqpWCUhFKMSCQBjBTEAC5rWMscHRhwe9L8TWzQe0wdB2IaGPJg7hlEGcNogzh1DWCM4exVkPYeYISh0iSf3kUi+63LOW3jnrk5g9NjtPGOMYhpSjVCMwgCiFhP6F5xFDOxEAACAASURBVC+E/MX+7hUjgjEFEAMeU8T48ZXai6WOF+9Yxt4xj7htEnlPEXZbHFKq8L9h5F2oOF9ofLbQ6EyB7FSu5Nh1yc/pikOpxgdTjfdfk+2/qjicZHk4ZtvFwoC3qpeMEcpDRjBBGCMBIQEiCjFBSECIIkQRppgiRCGmvx9GX46hP9xTRASMBYIpwZgQiAmPCA8Jr8VayrDq7cxJpXXE4Z01l86NFUZNFsRMFsU/LrgwnBc5nB/6sCT63pXf/F1EScftrvxiGb1fFOz6r9hD/8oJ1GvLsZpu3fuqb89Kr+urXveZVqeJ2l0Tta7D1W411yxyAg2vnd4U//PmqAPii0dNMrxsUs5suXRcmnJOkRloHH9iw4XjX5Vd2tpV4TzatHe07afaikMnjxqNj3UwxrQUchQAioGucVh38mKEdOepznsXCGQECpAnVE2YihA1IRqC1ZisIUHDUPNErneGeUDhF8IVOsL9CmT++TL/PGlgrjQ6W5YY+33mmX/nHv1Xsc8PeQmKzFjpZb9Nl66anc/YWtWTLDDV36dHmZqsZDd4+xRs9SnZdeaG5y+5ngcz3Pel7z+Y8+PhgqN7M38+fP3HwFL3qHKbsOpdp0v37U12PVegDKuyj7i1JaLE9E+EUwwEBIRPhPOE8Lp2F0wAJhATBAmEn35oiKeAF1Z5ngr8bFdjnKNlnK0odbveLQdp83bD3l2y4d2Gjxz1J92kk26yF3tNu22+6d+xYfZH0xkP6byndEEpXvKQLLuLV5TiV0rxa6V42VU06yJ67iqZchWPKeX1dhurbb7qUIp7XA16HTYPORo+dJKMOkkeOYsfO4seuxg+djYY9VRkutmc9QoJr505d+fjudu8Vy31bcZRnSCxByf34dR+lDaA0gZA6hC8NoQu9+OYThDayoW0aIPvr/x0+d7PAYnzy+8FRgHidfuAOYIpJQgRgiEgasjo3MqrkyEJYVUjwW3ayFYW34OThlHqMM4YIdcfkuxHJGcUZY/yWaMwfYQkD9LLAyyun6YNrMeVtiTfrFqngpYxyDChQKAQEwERhuk/I/3fIZwQTDCFmHEMjK3cjy/fGXfLOO6WaVSFaXS5IrJcEloi9y+S+RQovApMz+Wbn841O5ljfuy66ZEM48NpxgfTTPanGu1PNTuUYnMwbseV0uD33LzAMEA8FjCkCFGMKAEEQ0IwoRgTjCkmFFIKBAL/hvcfvXSIEU8wxARhgvGneANhDBDWYsAYmxhq9z3qPHQvc7js4vM7Vxdq0ufvZUzfTnlenfisOuH5nUvP7lxJPGoTqTRquHR6JD+yM8XnVtSPWWdtLx8VJx4XZZ43ve5tnnbO+PKvooRfxFeOG107bZlydkfKmd1FIYc7c6Imb6dO116fb8pfaC6cqct6WZ+10JIzcevKvUsnrpywOmH/fx5z+N9izm6szDl0/leb7gd3GWM85nkCMWEAUfA5ZYg/uTAYfuoywkBAiCFABC1mKkzUGGsx1mC6/gfCA4tMAoqM/IuM/AoVumTbZ8JlIdmypDR5UbRhhb/ebV/DynPfZ538d/Kx/0jx3xydbHYq3byy978gXEWWsup9vfK3ncx3VSbtcbr6i8O1Mw7JfrtSvXcnezlePXso+9fAigMhpdtCK+zO33T49bp9SIVrWIVNZLVZRLHplfIfF1QjiOnqYRgIuqFlAnXfGSU8xhqMtRhzEPMA8ADyAPGIaHii4oR1QDmOZ0B990rUr7J/pznKKu3Fjbb6HTsMu+31e3ZtfugkmnCWTCnlo67iB9u/feIpm/OQL3jK5j0l8+6iBXfDJaXBstJwxU207CpadBNNOxu8cBVNOhkOeiju222qsPyPNjeDVge9B/Z6fbtEA7vEQw7iEWfJqLP4kbPhkJuoap/tSY99kSUDvjWrv1VzXveJdy0IaeUTuvG1PiFlgKQNwowhmDGMUgZhYj+O78ER7VxgM3fuzquYmpdn4gt6H04xxjCBPCFqKmgIhQQhhCCGGsqrGf6oVQcmXPPKaQxv14S10os9IGUQpg8KmUMs6yHLHhWyH6GsUT7zIUgfRilD+NqgkNBNL3aok1tngzOrR14uYcYQRVSAhEBCCaGUCIQIhArkc38qIQIhAsUCxYLwFy/9r4RTgjEFSIAMji/XxpXYx1QYx1aaxlSYRZeaRJYoQkukATfEPoVSryLF2XzjEzkmx7JMjl43+em60eF0xb40473pRvsyjX5M3/pT4u6r1bFv+VeECQALgDJAKMGIIAQxhoQgSnShNdK1PNG/Ev4X2iFBgEBAEMIEY4FgRjBDhGHCIMKMsYqCtOux3u8eN7/qqXrdUbzSUvim9eZSQ/5CXe5Sfc5y/fVXTZmPbkaHu0rSj+/syQiYvBk3VhA1dSPmeWncRFH0+I3oiZILYyWxkxUJM/evzdanLTRlLTRlLzTnLjblzzVkzzdmzTVkz9Zdn6/PXWosWmq8sdx041VzyWrnrXcPKgZL4tP8HI7u/I9THoaxgYferMxgggElWBAQpBBSiBBEECEEEYQYAoQARp/8doEAAXNY0GKqJkiNiZoQNSFrWFAz2Dxe4JOxJajIJLDIKKDQKKBI4Vcg88uX+eXL/POlAXmygDxZcIE0IUeRlWdZmLE1J2Rz9vlvM7w3pMTLQzLMTqeb3+pOEZiKMe2fCKcMa8hiXr2/T67dL9c9HC4fdsoMsL8euT0t2i4jYndatGNy0L7Mn/1u7Qu5ZRdWaRVSbBV8c3tU1a6wcouoKrOIYpOkih8X1x8ihoCuKVLX80wQIgBhHmKgRVC39I9DQKCIMcIYxoxCxpDAEGD8GiQc+rA0Hbx3e4jFd2WO8rvb9ep3GjTsNGjdpd+322DcwXDCWTy6R97qsGnE2WBRqVhUimc9Dec8DOc9DOfcDebdDReUokWleEEpmleKXroYPHXY/MhVOuBhWm39dZnNV/edDO/a/dCwQ6/dzrDTXty1S9K9W9LpYPDAaXPDnq2XlC7nfBMD78yduPvxVPW69121XxMKbQHxHTCpF6YM8OlDfPognzYAr/ahiz0oql0b2KINaFLH1M+evVI48OQ5ZRRSjqdQKxCOUIAJwYhDZA1TLUUCI1eyCk4k3QprVgW0gCu9KLmLS+miqb1CxqCQMYQzH6LMhyhzBGYMwfQhmDGIrnaDC+2auPYPoaU9tzuHBcYo5gmlmFIqYEoRETClmOpazinUfUIEggQBCezv5PwpuUURpBAiXmDgyWJ9QpFDTKlZTKVpVKU8okwWXmwcelMRUCT1LZSdL5CdzpWeyJH9miU/mik7kiY9nCL7McX0xzSTIxmyn1OMjl/ZlVx+4Z3mDWOMIEyJwDCjkBBIMREQFYCgMwoogTpx+6/x1u204XVeLkIYE0wEhBmPBUgoIZgiLuOCX3PhlfWx9o8DdWsD9z/23v7Ye+tDd9XHzqrVBxUf20pe1WWvdpb150YFOcmyflM+zIl+cePik9zI5/mRM0Ux0zdjpktiX5ZfnKlMnK6+OnM79eWdjLl7WfP3ri/ez1q4nz1fk7tQl7dYl79UX7jScHOl/uZy/c1XjSXvmivetVW96a541VvaV34x9jeXkfZKxjAHOS0iAFEEIOYRgQQB3fmOeYR4jLhPfjuGlHCEaSjTUKQmvBpRFRZUVFglRM1Q63ixb7p1cKFJcJFRYIEisEARkC8LyJf550n986QBeTK/AplXocirUBSYI4nNlCanKjLSTRJSpEGpUu/rJufSze92pQhs/e/blJGWzuXX+/jnbfO6ceBA+rHdl0/ZX/HffS1219UIhyQ/l2snDl3f61/lHHHXNrJ6a3SVTWTFjoiKHeGVllFVZpHFxknlBxbWHmKGAMaA/IlwADiEEAeRFkKIAMPcq6ePnnY3TjTfGmu9/WKgbeXZ+IelJc37NcYTxtib54+i3bfFbxMV7JKU7TSs2WnQsku/c7fe0M7Nj3fpPXaXdTnrd2zfMOtpNOcmmnUznHcXz7uL55WiBZ256crj4llXw2fO+mNOhoMukk43ebHV1/lW35Tu1CvbtvnWNr37Owzqd4kbHGX3HWV3HAzKd+nlulkf3ea470yKX9X0mTvLx6vfnKnhgxphVIs2oVOb1KtJ6dekDnCp/eBaL7zSCy50aEJa1CFN6/EN8weDEx8MPxIYQYTjKeQI5ggFiBIEeIQ0mAIMGWN5Jbd/jS8PaVD5NODodhLfprnSobnay6f08yl9XMYQvD6MMgdh+gBIHwAp/SC+h4vsVEW2voq6O5xxp1kNoUCprgWVEkYoJYJABEopphRTAeluiECwIPxRw/8Iz5dHSDDACCIgMDi10BBfsDu6xDSq3DiiXBJeIg69IQ8ukgbekPkWSs/lS87ky3/LMzqebfRzuvxwiuxwiuzIVZNDifLj6YqTaaYnL9knl8a+1bxmjAGMECZYYDwTeCZw7BPe8NP7EZ3bjcmf2RZ+Tw1+PoDIJxcXYYgIwIzHjEeIMWFlcfqCzy9PWyrU4x2rQw2q4ca1odq1wZq1wRr1YK12oFbdc2ets+J9e6lm8F5PdtRvFhsTD27vSvKbq0yaKUt4cjNmuvTCTHncy4pLM1WJL2+nzN7JmL2btVCTs1CTM38/Z6E2b6E2b7E2f6Xx5uvmkpXG4uXGkjctFe/aqj48uPWx886b7qo33ZVveisnG3NLroX0NFczARBKeJ7HEGOEddl/hCkmAsIE4k8arhvv4wTGCUwrYA0FaiToCF8jRMNQ60SJb7pVUIFxYKFRQIEioEDuny/TQe6XJ/XLlfpliwOv6/tlGfrkiP1yxEFZkuDrhr7XDbyzZQE5Zn7JpjUPrv3jrlXC0cX8ei/fbPOAUievksNHc376MeOXA2ln9qWe2Jd29KesH/0q94Xe2hlZZRZTZRJduSW60iaq0ia6yir21pboUtPE8gMLayOYIUAo+OKlYwQxgBACgDmAEAREu9ZeUVCfHFUbez7vuFPmT7aX95pfPLD9wiHHhOP7yy5FD5Tf6CzIKDx/2Nfk66RtP9zYaXBvh17bbsMuZ3G//ebH9vqTbrIhV3Gz7ddPPOQLStmiq3hRKVlUShbcxJ9NMq8UzyolL90k0y6Gz5wMHzkadjga3nMUZVpuSLP9PmObXtY2/SI7g+Idm/Ntf0i13JRutSnX6quCnT/E7rb2dP51X2SJ9/0Xv91/deo+8K3jI1vBxR6U2KO51qNK7dOm9GpTevnkPnClSxvTroluVUfcemJz2Lfodh1jDGEOYp7HiMcUIIoRQAQDSjGGjAl1rT0/RRWF1a+fuQv864SwFhDVobrYy1/s1l7q1KT0wcxBmj5A0gdwWj9I7OWjunFQmzq8eSW8euBS8b2PPCQCw0SAn6vihDIiUEoppeQT55+vLxH4H9n+ckMEnbsvQIwFhifnG+IKdsWUmEaWG0dWSMNLxSFF0uAb0oAimW+h9HyB9Ey+4lSe0fFs46PpiiMp8oPJ8h+TTfYny3/KlB9LNz1+xT6pNGZF/QozgYOAxxhSAVCKsO4tP4UNuvNHd/1dvYmg+xt0jxQRgRBCdEEsIrxuwySEjLHRwe7LgafePWxVjXVpHj9Qj7Zpx9q14+3rI03rww2akWZVf526/956750P3dX8aN1gQXzgbpn3Nv2SwINPbyXP1mQs3EtZvHtt4U7y4v205dqshZqcxZq8pbqCpbrCxfqilYai10033zSVvG4uedNS+q698t2D6vcddz503v3Qde9j1731/trVgfvve299GLz7pKk4N863Ii9Zu/6OMQo4jgOQJ4xDAkAChFRX6kCIQEKAQCCjPGM8ZTzFHAFqJKiQoCLCGiFqBpvHbnqlWfgXGPkXKPzy5X4FMt98qW++1Cdf6p0r9soR+WSJAjMMfa+LzuaITueKzmUbnsvWP5tneCZP7JtnFJRhVteZ/A8azhjT4uXCBu+gfEVQ6ZaA8u0BFfYBVQ7+lW6+FY6+le6BVXtDqhxCy8xjq4xjKhUxFSYxFVtjqq2iqyxiqsxiSk0Ty/cvrA1jBgGhAGOgGz/GGGIIMOEgBhAxhntrKorCT78ovVxw0LzqJ7PaE1vuHDUu3C9Lct4cafN1xJavkm0MMneIMh2lF62+uWT6n1W7JTXb9FvsDTqdxSPO4ikn8YSj+JGbvH3n90POhjNKxZKLbFEpWVJKFt3Ei26SRVfpolI27yp56aYz8bSj/pSDfre93v3dojw7UdzW76ItvrtguemS5carFt9etdyQss0gw0ZcbPdDscOmsG0ir1NBrn6Z9tEV5+8unLml9brHBzVo4zpRYg+41qNJ7+PSe/n0Xj61l7/arU7oUF3s1IZWjB+Lzr6cUwKpgAlEiIcIQkQgooDwPIEcRgABxoTHT2cPBaWF3Vs8e3v13D3k3QB9mtXB7SC0FYQ2chfa0ZVultgrXB0QEgdQfDeIahfCGtQJTa+Cchozq5p4gSFKMEVA4AHjsIAIZYQySqkgCPSv119T65QJRKC/x+RUQJRBhAWGnyw0JxQ5xZaaRZYbR1ZKI8ulYTflocXygCKJ3w2Zd5HiTJ78ZI7i12zjo5lGR1KND6Uo9l8z3p+mOHJdejzT7Lek3amlMR80bwRKCQ91sbhuLyTTDSdAgSGBYUoxwbqwnPzp+vN769KAwqezAOv+k4xDGCDAGOtovJ8e6cM9G+Cm+riJHu1Et3aym5vqUY09WHvUrh3rUA23rPbXqYbqP/TfW+2/Syda3nVV5vkd/NnyO789W27EnpqoTFqpz1ppyF2qzXlVX/Cm8ear+htvG0veNJa9bS5/11z2oa3iw4PK9+2VHzpvrffWqPtrV3tr1vrr1oca1gcatIMt6oFG1UDden/N2lDt6/6aksTQ1JiAlfnnjBEeQjWiGkQApAgKCFAEKICYx5gjWCtgQBlPGE+xFvMaKKggVWGqolTLcOt4sfdnwn3zPhHukyfxyhGdzzY8n23olSU6f93gTJbhb9mis5ki73R9v+uG3vki72JFUKVFULFVTd8/Ei4wjr7Jr/cKyJMGlylCyk3DKoxDyhVBZaZBFUaB5VuCyreFV1hGV5jFlBtFl8ujK4wiK02jqsyjqsyjK02iS4yTKvYvrg0jBnj0aWcQTwkgBGDEIaLFGGKoXX+dGXZ6qjyp1sel0G1Tx2nzhp8N7h02KHT/Icnm/ync/VWzh2Gnk377br16Z3GFoyjD7KsqO2mTg+KBg6Rjl96Qk+GEk2h8t8GYq6xt5/f9zgYzHsYLztIFN+miUrbkJltyk+ps0U26oJTMKkWzbqI5Z/2nu37ot9erszcoshPFb90YbPp1uNXGaOtNl3foJW77PsV2c46N/IaNXqGj3vkdopNeoaElg7aBJcpLHX63NOdua/zqtRGt/MUucK2HS+39RHhKj/Zq9/qlTlVc+3pS26u4sq4z0VffqbWUCRDyEPIIYYgJYFDLgJYggBFlwjsVfzT0yrGr90NrX52/9fZoyfKZGrV3PfSu4X1r+KAGHNFKI9vJhR4S14fie8GFFvXlhjcxN3sP+cS19j+mjAGEqUCQgDgBAYIJIYIgEEIwxoLA/sA5oRT/I+G/t39jwiMCIaIMPVtuvnjDMabULLrcKLJSGlEmDS9WhBYrAopkfkVy7yKjM/nyEzmKX7OMfsk0+inN6Eiq8aFrxoeT5cfSpeeub/FKdMgsiV1TvREIoTyiPMGAchABTCDCBFOMKCWMYPrJOf/7cfSZ7S/XHwlHmAIiQEwwwYyxsryMrBh/+HxYO9GnHe8DT4fUE32qyT71kz7NVK92vFv7qEP7qF39sHVtqH5tqEY1XKt+WN9343JOxMnqrNhj7hYnd8mqL5wdKU5aaSp+3Vj8uq54tbnyY3PletsdVce91Qe3P3RUrXXfWeu5t95XoxqoVw3Ur/XXrw82qkda1A9buOE27VCrZrCJG2pSDdR87L/3frC+IS8xzvfk9NgwY1QDASQU6gZrAIGA8gDzSDeRgqHAAP2dcDUSVJiuE8Ix9GCy1DvVwi9f4Vcg98n9hLdOvc9lGZy9rn820+B0pt6J65tPZuqfSzf0TzMIui72zTX0KzUKvm0ZVGZVN5j6XxH+Or/R1z/fKKTUPLRkS9hN47CbRuGlliFlW4PKTIPLTMPLzKLLzC+Um8VWmkZWGEVUGkVVm8RUm8dWmcSUmiRV7F9YG0YMcAjz+NP+EIAJQEiDiQpBxtjUQHOG76HZ8vh8T/36X+TNx2T3j+jd8NyYZPf1Vcv/t/2AfMjdcGT39wM7vm+z029yMamwkxZZG9x3lLc5iHvs9R46GTx2Mhh3Nnzioeh10GvfufG5h/GCu9G8u2xRKVt2ly27S5eUkqXPkj7vKpp3MZx3M3jpajjmZPhgl8GdXeLM7XrR5t+Ebt0QZrExxvaHeJuN12w35dhKiq0NCnaL/HaZHDrpF1414V0x55k4fPLG6zN3NN512pBm7kIHSOoByT18Sg9I7QUpvdy1HnVij/ZyD0zpVaU0PT9/Ke/p0luBMQA5hHiCCcBEI/AaAXCUAEIQwYSx+r6hHUe9D8UXx9RMny954pHYe7Z8KaRe43dvLaBOG1CviWwHcT0oroeLaH59pe1VUG7jjh9Pxl1NUfMAY0KQQBGhiALCEKEU8wTxlCD6Zxn8XxD+h2wWAQQjAgUGn680XbzhEFtmeqHaNKpKGlEmjigxDi8xDbph7F9k5F1odDZPcSrX+ESO8bEs45/TFIdTFIeSFUdSZKeyFWeyzM9fc0yvuPBatYyZwAuCVhA0jK1RvMaImglaQdBQCpiAmECYIFBKCaH/JOB//Owz4ZgQjAgBhCJCBYoZBQlhfgUJweTlQ26yl38yyD8Z1kwNaZ6OaJ+P8E+G+Ik+fryXG+tWj7apHzarR+pVw7XqkYaa1KjcWD+G3r17NVORfSnsmHtu1Lln9aX8o/aPHffWHtzRdNWsPbir6a7V9tet9d1XD9Zphuo1ww3qoUbVUJPmYat2tFUz2qYdfcA9fKAdadOMtPEP21SDdWu9d9b772vG2rpKMzMj/T4uv2RM4HktQhAACCGFkAJIeaQbo8aA/olwFaTriKwipGWwY7LMO9XCN1/hly/3yf0d7/PZhp8Iz9A/n7b5dObmk9cNzlwX+WYa+meLffPFAeUmYdVbw25aNA78U6aNCQJPV/Ib/fzyzYJLLEOLbcNubAm/YR5esi2k1Da4zCys3Di81CyqxCKmzDK6YmtEhUl4lSKi2ii62iy2yjSm1CSpfN/86hDSTY9+mi2jgFCAEYcJjxFjYKD2Rkuy32TG+fL9hq0nTOqOyiqPSHL26MdZ/qtkt/7IwS2PXSRjTuIhe3GPvbTZXtLgrLhhtaFs56Y2J9HILv0xR/1HrnpjSsOnnkZ99psbLP71bK/prKfRrLtk3l2yoJTo3PUVpeSVUryilCy7S5aU4nkPwxlP8RNX0cAu/ZZdosrdoktm/440+zrc4rsgk68iLL65tH1T6ja9mzb6FTulSQ7WJ386G1L88NztD6duaX6++eHUbfW5Gk1QMx/fTa70oKRumNpL0vtwaj9I7tNe6uYSevHVPm3OwAeflMo7ncOMMUQgxjylBFKqFXheAIhShAWEMI+0AsODU2NH/ELtjwV5pd71vt7oHJR3IqMj7O5saO1KeOO7iMY3CR0fzpU8OlM4cL6w0+lslFdENPk87ssYYwwzCgWBMgEzpqtKEMYoRAARgj9X0f5OOP4S5RKMCYYUQwow5Rjjn680XryxK6bMJLbaLLpaGlUhjSo1Cy82C75h4l9k7F1ofDbP+GSu8fEco2NZip/T5T+lKQ6nmRxIlpzMMzqTbeqd7JB/6xKPVhljjHzSjC+XwBggBArsd8Ix0aXR/uyq/8VX1wk9Jrq6OhUQIUygULvmd/JIdUacMDcKngzwTwa5p8PaZyM6A09H4OQgnBjgJ/q0Y52a0RbtSIP2YYP2UcvdtJiUKF/Ef2CMMoZmno3EBv12XLm9OCHww2AjevxAM1C/3lOj6a9TD9aqRxo0oy2ah83qkSb1SJN6uFn7sFX7sF37sI17+EA72sY96lA/7FgfaVePNGsGatS9t9d7b6tHmkbvFOZfjlqafcYYIYgHAABEABZ4LEAsIEIAJoAwQBhPEIeBBtI1Hq9BvIaxlsH2iZLzKVu88+Q++TKvHIlXrvh8juh8ji7eNjybZXjuuoFPpt65bP1TueLTuZLz2WLffKnvDZl/uXFohXn0TcvmwbR/jMMxR5fyGv188swCbloE37AMv2kecdM47ObWoNItIRWmYRUm4WVbIkutI0utI8utIqq2hFcpwquMoqpMY6pMo0qMr5TvmV8dxAzqijZQEP4/0t77Keps3/v9C27VferWfe45zzn77BlnRh0ldAI6ABJUVCR3N5jHHFByztEEJoKSc845I1miYs6KZEVJHb5ppftD6+w9Mzuc8K0lVVAlVNPrxSes9+e9WExYhDkAWQghhoBabsq4OFVzYyDStczt5+4zksbjRkWHjVKctqTt2jCwX/xMafLCXvDUjv/QQTRmKxzYrd/ruLVm93/kWP5ru53Bgz0GT+z0nih5T90EzxWCx878/p0/PlGI3ruJPygF067CWaVwXimcVwgW5IIFBX9RwV9U8OblvA9u/Leu/JfOvId2+oO2Bm12gkyrTVfNf7xk9fMl662xFptiLX+8uuOn4t0G7XvEFXttfOz3RWQPuterjtaiEzXsuXrap5UN7mRiepgrfez1AXBrCN4aBLfuMUmjzLURcGUYXbtHp4+uXa4auVFUr8VEJ+sAiOMwp1NqIoQRwJADCGgQXCaEWtWsljd1Xoi4fC7q8omoazbnIlwi0vcnVLtcqjmU1HEms98zZ/Bi85uQmhdxFffiUjKfv3r67On9B/f7x/qbJgfq7vfXdLeWdjWXD3U1vHg0sjj3jtKs6E7jOfBVLgYxALpYiQBAeAq2+wAAIABJREFUACDAQRZAjkPfDsa/GUMQwr791HG1cPfFcuO4KqPYakFspTCqVBxWKAkulPgXiH3yJV75Uvcc8eks42NpoiO3hb/cNjqcbHQ0WeiRZhSRYRWX4Hjnoueb1o7Z1uH5xuGF+tHF+pH5+ntzTSOvGwc+P35HGIw5/E1qDn+XkP/66V8BjhEi30gHLIIMwiwEhJD15Y/eJw4OVGfjmYfaF6PMy3HqxQTz5iHzZpJ+dZ95MQGejYNnY/TTYc2jPuphNz3ZqX3QQT/pK7gYVJJ2DSOWQowGayFhCaEG7zYEnnQNOmzfeid+daINvxykJjvWx1tU99s0Dzo1DzrVDzo1k92ayW71RJfmwV3tZK/2QY/mQZfmYc/6ZN/6ZJ9qoks10qIarF3rq1zqq1gda+kvz4wPvPBwtI8QAhGgAaAAoiHhIIEQcxxiIKEBoQGn5SgNg1QMXGfBKstpCNP9uMjzlsw3S+iTI/DK/BVsA69MA69MA88MQ890fc8MvQvZBu65Ao9ckU+2wD9XGFhkFFQuCa2QRZdYdI7f/puEIwrN57b6B2ZJQ4vMQosswoulkcXGEUWmYUWy0BJpSJk0pMI0pMI0vNwsqtwstlwWXyGNrZRGV8miq2RRJdLEMtfptXFIIIc4DnIcQhwiDIQsh1gGEIJn3kzWJYV/rL1VetSk5hiv87RJ80FBqZKXsntDlfPWF0fMPihN5pyFs3a8d3v5j/cYjO3Wu7d3S6v9phyLf6vY8dOQo3DSkf/KRfBGbvhOYfh+n2jcbkvfjo1vD5q+V/JnFPx5JW9ByVtQ8OeVwlmFcFYhmFfw5uWG0wr+e6XgpZz3yF5/3JbXbyus2K6XZLbhjs2WrN1bc3bo3zL96ZLlfyRZbKixErY72UTb2wTE5QTWa45XkTP19NkGxqsZBnWA0HYqupu61M9dGYKJ93DiPXh9BNwYBTdG8fUBfH2AutU3G5BS9HJ6ERFCIYZBWgjWsa7t/S0qIahTedEYQ0KIhqV7xwYzK8sPB4R53sr3ye04cLPpbOGD4KaZK/2rMd0r/p3sxZ71wOQyb+8LVdkXu8sSalODWrKi7hZeacu62JAWXX07siH7cnPhjfTE4K7mEo5dBYACkOMgZiAGAEKOQ5CBSAuQGmANiygaMyzBgBANwasMt04RhoOv57pSyh2vVxol1AgvVYniKwRx5cKoMklgsbFvidinSOKbL/XNMT2fbXo8W3Y4S3I4TXwgRXQyRRaTZp8QYRewQ3DNbEfNruMtVqc6LE53mZ/qNjvVJTvRZnEmT3Kg1j1W9f4jRwgLEUSYw4hDv6sp/sbzVciDvmbpHCYAI0LIyqeZUK9Tz3oa8fQT7csJ+uUD5uUD7vUkeD0JXk6AFxPc8zHuyT3mcb/24V1qspt+1EU97lq815Dgc+x+bwshhEZQixgKaACmCUEYakf7Wi/5n405t7/5TvzicAN8Ncg96aUedKnHW+kHHZrJDs2DDvWDTtX9zvXJrrUH3esTnarxDtVou3a0Q3OvdW2gcWWgcam3euFu6XRn/sK96t7SpPNuNh11RYQQRLCWBTTEHCQcizgWshxmAWYAq+E0KppTs2iNhcs0pyb03SdF3rfMArJEftmGvjkG3lk8z0y+RybPK0vPK2OLb4ahTxrfK5PvmSXwyBZ55Rr5FhgHFBoFFhuFl8uiKsyiii06J1IxWfsj4ZhC83ktAUGZsrAis+AC85ACcVihUUShaUSRWXiJLLxUFlFmGl4qiSyVRJVKo0ulMWXS2ApZTKUspkoWXSK9WqbQEQ4gx0GGhZAFhIGAAxhBSAjXWV/Ykxn3JDUg0+Gn9vPSthPC9kPCUheDdNuf2lyFLw6YvXExei8XvnMWvnAUTDrwx/byR/YYdjsalu34qcji+wFno8fOJm+dhDPO/FkFb8pV8Hq/Uc/2Hx65CD+4iaacDeaUBnMK/XmF4bxSNCsXzrjw5+SGC3KDObnhBwXvlYv+U3u9R3t5o3tFzbsMs7b9UGyrX2NvULfbsGo3P9d2Y+6eraVWBk120luOpmeOe0dULbrX4zO16tO11IUGFNCKgtuY0HZtRDcV28ddGoRXhmDiPXh9mL0xxCb0o8uD8Ma9L76p5c3dQ4QQGrM0pgjQYMj9oZOEvp0HQ0IAIYgQcjkt2ysxJ3fk083B9YQhGN9Pou/C0C4Q0A2u9Cxfzq7PTUpcf9CiHa+EjxvB847pnpLxyqShssThyhtPOvKfDlTcaysI9zv+9uV9QhAHAYCYBRhBCCEDMQsIxxBAE0QRssygt59UXcOv0ou7E5JbEq91RUcVxVyKTcrxuJbndilHcTHb7WKWIjbTPirdLjR9b/Cd3aHXraMuW8bHWUbHWYbEmfvHmvpHybwjzUIidsaf2R4t5VWa7n28/cw78wszMs9piceU+Nx7qfsL6bn7snN9287V7At4dXcUEMIhgiEBGIH/JOEIfCMcsAhDjAnBa1/mLkf4vhlsg++faJ6P0y/vs68muFcT4OV9+GIcPB9jn44wjwbphz3Uw27tZJd2spN93vOgNvOa/yn10geMAYcwQBAh3dAdjTEghBBMPxvvLU67etn/ZFaM11hlxsqDLvByiHnSsz7euj7apBptVo+1qUZa10Za10fb14abtSMt6/1163116wMNX3rrFrsq59sKZluyP7Rkzd0tGS1PDTrqlJt0eX11SVeqYEI4AACANItpFtOQo4BWw3BqBq4zcIXm1ITpeVrinWQekCXyz9b3y9HzyeJ5ZQm9svje2XremVt9s4Q+6UY+GTyfLL5PttAvVxhQIAopMQouFoWUmISXmoUXW3ZM3Cb/CcLNQgpMwgpF4QWy8ELT8GJJRLE0ukgaUyiNLZZGlUrDyyTh5eLIcklMhSSuQhJVLLlapphZG0e6mYNvhLOQgwhjDDSq+dKUqJeVN0t/Mas9xL97TtJylNdwgFfsapi848/NjobP9pu/dJM+VhpNuoom9otH90tHFZIxR5N+F1GjnUGR+fe99sInzpI3jqJZF8GsnPdByX+/33jCQW9o16ap/eIpBX/WlT+nMJxX8OaVurNx3qyLwYKL3pyT3oyz/nu5wStn/ad2evft+b2OgmLLDdV7ttx14XftNWyx1a/bs7nQ6seGvfxOR6Mqpdl5Bxe/lF7vZuZMneZcLX2+jj1fR3s3MgFtbHAHE9pBR3Qzsb3MpX42cYi5NkjH9aGIfnR5cN0vvfFWehGCCEKOgxzWZce/JVz3UVeBIsBgoCGEtPbdC71VUDKycGd45dYIe30U37xPEu9x17pmbpb3XI2/Ol6awfRXsN0FaLgKP+0g7/rAVB/1pmf9Ve+rgarBpvzyvJs9nbUUtcYCCkLwVZIKKYBoCkM1IR9Z8myJaZ1YSKt8FJ181zuy5rRf5akLdceO1R45mHvoQOzBw+f2ODnu3Otgs9dpt52tja317t07du+0tLMQhyjskpT2dxxsMhy237G3Stm7LXWPRcpu6zTr7aWSnePmB77s9NLIvGhjb9rEVy3xXpd5fjH3fi11fyh1vys91bgvcKpnjBCCICLc1x7bf5FwyGECMSYErX2Zux4bPDXUCd890jwboV+M0S/G2Odj7LMR5ukw+2SYfjRIPeynJnu0k12aBx3ayQ7meV/jnfjqrOuE0ARxEOtO3nW9AJ08AEDI6Rj8uPC+viw7wusX78P22RcDXnZVaJ/0MY/vqu41rvbWrN2tWemqXLpbtdxXs9pbtdxd+qWr9HN3+Zfuii+dZUsteR8bMuZq70zXpk03579pLUoOPB1yev+Dwc7PH2c+Lc4SggBkKYajOEQBTsMxGhqqaayi4SrNqQnT/bzUK8nSL9vYN9vAP0fPL8vQN0vokynwydL3ztL3yhR5pxv7ZRkGZBsGZPMCc3mB+YbBRfzQElFIiTik1CK4aEfrxJ1/TnhI4bawIml4oXFEoWl4oWl4sTS8SBpRJA0vkkSUSiMrTCMrTSMqJFEV0tgKqY7wK2WKmdUxRAAEHIAM1GmsIAMAIIR7+aCrNS2yO+5Ejt3GQXezntMmLccEtUeEBQf4N6z/vXr7T0O79IZ2burc/n2HzYb2PZuadm3q2vXz6F7+qMKkxZGfI/tzmy3vseu21y6SaWfRglI4pxC8V/JfuolGdm96Lhe9dzX6oODPKXnzCt68Qtdy4y/IDRdd9BYc9WedDKYUBm9dDJ7ab52w0x9w4FVt/6Fx9+Z7zvxhO4N+W/27DoaNtgYlsu9adm9ucxXF2Ft7+N0Mr188UjB1oVbtWU+frdacqdFeaGQ9GhnPRsq/lQptp8M72ahOTXSXxr8DXmiD4d0av/R2z6D49dV1gjHkAOLQ72LVrzv7a9kJAQYswXh5dS04+mLUrcybpU3XSlsu5tX4X0/3v3wz9uKV2xejRvKT1puzYGuGti7lXV58f2pIaeypooun0sJ/ib8gvxVxrq069/HkAII0IICF3NepcEAhrGExswxQ7/OFvK4316peRuY+CU595J943+/i8IWwXnffHnfP3tOn6o//knXiyM1DrpfdnC652sftswt23eMrtwh0EXucEB5vOJjw+titmQPxs64RM/KQWeeQD3ZB07v9P9kErFj5a819NcYerLEXI/aiJF4asadK4rkq835ncu6JyZle42PNrv6zffcJIQhCAuAfSu7/UgxHa1/mr0UFvhtoA28eaJ4OMy/G2Ocj7JNh5skQ9aifetinedCjvt+tud+lmWhX329TPWhffdiVezHw8VA7IRBCBiBIMEYAQA5CRAAiHCYMhFqGYTgGYkAIYejlB2NdCTH+p11tos66dedeWx5pUo80fblb8am9aKmj5GNrwafWvKWW3KXWvE/tBYut+QtNOYt1GR+rUxeqkmcqk95XJE3Vpi10lTXeiji9V3Zoj9kBO6vs5EROs4oJoTig5Vg1y2loQtFEQ6E1ilMTpvN5qUeype9XwvUDsniBmUK/DJ5/ll5Ajr5vlsA/W+yXIwzIFQbmCQPzBIH5vOBiQXiZSVipLLTcKqhwe/P4HfJ36vAFHeGhhWYhheahhZKwIqOIAtOwAmlYkSy0xDSwRBJYJgssl4VUyCLLZdFlkphyaXSFNLpKHFFicqnEZWp5BBGAIICQ+aYlphHiILPcU5E0mhme5ya6e0oyck7Sc0rUdMq48DA/0W5DhuPP48csXrlJXzgLXrsavXQ1euJqPO4iGLHVG9mxaWjvlkYH/SyL78u2b+x1MX5+aNv7fZJZhWhOIZx1M3q7z3hsz+YnzsKp/ZIProJ5JX9OzpuT8+cVwnm5cFFuuOiiv+DEn3Hmv3MxfO1i8NzRYHyvwaCTsM5mc/m274adRBN2vGFbvbv2Bp2Oxs07t9Zb/KnVeUuOm7WX8tiVrP4Td+45X+33qfp8oWbtZLX6RLX2ZLX2bK3WvU7j3cR4N7GBzUxAE+Xegk83o6A2VVTRkOtxjzdvXhNCIITcP9vIACMacgCwkNUWZabcvhrVmH+n4npUfWJQTfTZjisXJnNipisTP1de0tZcAs036dbU5Zb0yYJLA1nRk9U3JxvTR5pznww1EQIIgSzHsBCzCAMIIGARohDWsgR+ZHDR3VcJNa9iy6bDC2ZCs6aDk1/7X530jh7yDOly92k+e7bqzMmC079knzqQe8qt8LQ897RL8jG7y0rz6H3SEC/++buOiZ/lN9T2sYx9JLUrjLIM0ViGaizCtNtCNKYBKqm3RuqpllxYl55fk5zXGHuwRj5aie87ozMPhMf6TI41KX1neicIIQBCBL9S+58nHCEIEGIgYgEgBK59mb8Y4vW6twm9ndQ+u8c8G6Ye6w7Ae7UP7mrvd2snujTjneqxdu1Y2/poE/Wk+0lrUUKw+8rCe0IQACwEAGMIEQsRgBhxCHEIQ0QAQByACGIAWEBo3SHFl49vawtTw933hxxzqLkVPj9YuzRU96mt9GN97seGzI91aUtNGYvNGbONGTMNabN1t+eqk2aqbk5X3/pQdfNdxY33VcnLvWWp7kql4PtD5vw9hj/FeZ1RrywRQjQ0vU4xai3WarGGAmtaVkWYzhfl55MtfbON/bJ5fln6AVn8wExBUKahf9qPARkbwnL1g3P4frkCv3wjv3xj/wJj/wJhUKlRWIUkrMw0vNwitMi6bezvZOk0Wsht8Q/KlIYVmYfqYniRsY7wkAJJaLFZSKlZcIkstEQaVWYaWyaLK5fFVcqiq6TR1eLIEpPLpc5Ty8NfTcQgq8tPOaAlBLx90j9UdLkj7EDNPt79C2b3Tgl7zhqXHDXMPmHUHOmSpdQf+UXybr94WiFacDOecxFOy42m90un90mmlcZPlbwuuUGO5Z/K92yutd3a5yJ4dcT8nZvJtFI07Wby3k0yuuvnib167/aLp/eJFveJ5uW8OTl/Ti6Yc+HPOfMWnA3nXATTLoK3ct4bOf+ls+C+Pf+ei0mzHa/Y/Ps+R+MJB9G4nWGvo6DDXtRrJ2jfsaHJ9sfmg5a3FXL/Q5638rsPR5bu8S/xKfvgWbd6qlp1skp1tlZ9pkblXqc9V0ddqKW86tmzjehcHRXTsuSVUHrMw//j0kdCEMSARtw/Ljg5jGkMAaIJUn+eflKTdrk5NeZuUuhAgudyxVW2/hpoTNTUxNMNl+m2a9q7d9b6ctfHazVPOpnnvWsTra/7ahtL7jyb6CWEBoBmOY6FhEUYYIQwwIhGiGIJ+siQvI7XUQVPgnPe+Ke/80t66Zvw8EJUv3tw2znf+hPnyk6eKDx+OPv4vswTbvknXQqO22efsE0+svOK3CLCzdzPi3+qf2/smuMlzZ4QjU0AbeXPmQdS24LXLUJWtwWqTH21Ui9KfJ4Wn9eauKuNz2tFnqyRr0bi+1Z0+oHoWI/xkXqF99TdEUwIByGEgMOI1Z3P/6cJhxhxmLAQEIJXPs1E+7u/7KxFrya0jwfoxwOah72aybvayW7tRKdmvF092qYebVONtKpGmtaH69jnPe2513JvXcSQ0X1ThCBELMS6BSDkEEIYYqwL6ABjhADhWMgASBHCEQIIXJ0YarkYfNr90K68xKCZjoql9rKZuszZmpSFhtTZ+tTp+tSp+tTp+tSZ+pTp+uS3NTfeVCZO1yZNVSd9bstNP+t8TPTdBUv+he3GzoY/JAR6AFrFcYya4dYprKawWsuuaqh1THe9qDqfZOmbbeSXy/PL0g/MEgSk88Oy9BPKDa4U/xCZ9r9DU/+PX9qPfll6/rk8v3yhX5HIv1gUXGYSUiaNLN8WXmTRPp76N2M41qL57CbfgHRJaOHXTltogSgsXxpWIA0vlEXlm17ONbuWZXoz1ywhT3axWBpdLomulMVWSuMrJdFlkqvlLtOrI4hgqBtqgIhlOYQojJixttJ76aFVv5iNnDW77y6+d0bQdMyw3F2qncylHxbluPIGDwjfKEWzcuG8C3/RWTDvYvRBLpqVG39UGL13Ezw7Iul14TXZbe1yNa60+q7Z+rtnbiZTB2Tv9kneHDAd3r1lZNfmqYOSD66CBVf+opK3oBDMyQUzLoJZuWBeLpyVCz4oBO/kvHdy3hsn/iN7/rCzcZuTqNh6Y6udYNjJaMTOYMCe12sv6HUw7LHf2rbrxw5bg54DdqmOtgH7DiallpwMTdt5Lsk957Ffw7J79Wf36i8XalbP16rO1mo96xmvOvX5+rWw5qVLpePORy7Ut7VhggHkOMDQiIYI/INNrCsGEaQxVBGyDqnFlw/v9jXlVqfHlCR6VV0+N5zi+zgnbDQrdLw4frg8saPwalvJzY7y2y0FSWVJcY1FaS+fjDHaVcBqAEcDADiIOUQAxgBDgDgIKEDQEk3Sax4Hpwz7JT3yufHUPWbkQmSfZ0jnOa/6U+cqTxwvOXmk4Pi+nKOuWceU2Uec0g/ZpvyyK+nQ9kQXiyiFmb+H4am+nbEruy+t7Qhb3R6k2hZAy0I05hEq8xC1qR8t8QHGnljkgUQXWKPzWuPzKhOPdYn3iqnPW+NTD42O9RofqXPxeNc1hAnhAIQcAAhy+J+32n5HOIsJByEh5MvihzDvUy86avCrce2jAepRn+bBXfV4p3q8XT3WqhppWRtqXLvXtDLUsHavbmWoSv2wveRmxOPRXkKIbvQFY/j1qgisU94ABCCGiABIICQAIQAgAghDAFkAaIZRcUBNCCBofbC3IdTnhM+BvTXXQ6c7iz525r2rujlTlzJbf3u6LmWmNmW6Nmmq9tb7+uR3tclTtakz9ekLTdkJblZnTX7wt+b5WBhcsDBwEfzYUpxNCFQx9DKF1iioohgVRasJ1/2syuOmuV+mIDCPH5DLD8gWBaTzAlJ/aJ3c+/LLwbGX1r0TZnkN+lFp/xqS/ueQvK3BxUK/ImFQmTikTBZZYR5ZtK19PPnv1eELOc3+AemS0ALToHyz4HyTkHxBaJ4krEAWkS+7km2elmx6I2hj9iVhbs62i4WSkEpxWLXkYrkksUwSUyq5Wi6fXhlDBAOgG1sCLMsQApY/z3cUJnXHn2k8KJk8K7t/hj/sLmg6Lcg/J3ndmdCT7nFjzw8D+wTv3Yw/yIVTcsGs0uiDwvid3HhOIf7kIlpwFX1QGr0/aDrsxK+2+r5HIeqTC7ptfhrbq/dEaTzuKOzbteWhE2/qoHjaVbCgNPzkyltQ8OcUolm50axcNCfXWbLyp+QG03KDKQfDF/b8CWfjThfj0h2bmuz5/c5G9xz0R2y3jjoY9Drp3XXaes9u69jOzcO2vP6DVhlyS+99rlFxN30v5dp6p9lHN54vfuNRNn268L17+acLtRq/Rm1I21pQ63xI8T3FcT8vT08OqiFhOU7ng8j8Y8IRxJBFGALEUQhoINIQwhJCE6LRqGd62otLbsf21mQ/HGz68GxY9fk9pfmoVS2qVxfWV+ap9Y8IqAnhAKAAS0GOAyxAEEFEACYMwQwGAFKIoCUNTi0ZCbzW45847hU3diao54xPq7tnw5mzVSeOlh4/VHRif8EviuxDLncOuSTtt0tw3XXxwI6E/VYJcvNIpam/t+HZAavY1e2XVizDVqyCNOZBnCRYIwtRS4O0En/a2Jc19uGMvWljT62xh9bEQyv2oMWeaqnnO6MTD42O9hkfqXfyeN8xSDCGABAO/FfrcIQgREjn0EoIWf08G+Z18nl7NX41rpns1Uz2qMY7VKNtqtFW1UiTarhhbahueaB+qb9mub+Svt/4oDKlNCUG0KsQYxYRDkAEOYQxRARijJCO8l9/qu4fxJBDUNdHgQACjmM4VoshTQgimBodbPI943xeLutICV7qzFtoTJupTp6tTp6tTp6rvjVdkzRTf2emIW26Ln2po+hRwXWvbfpe5lt9LfX8rPT8rPWPSTZ5yHcvL7ynMfeFQSs6whlGS7ieZ9WeN839M3hBeTy/HL5vpjAokx+U8h/pNT9OfXb4+HmXRuWoWlG+eW9f3Kgfevtfw4sNA0tEgWXSkHKzyHLziELzv004IlgLF7Kb/L0zTPwLJEF5piF5xkH5gsAiaVCRLCJXejvdqiJSkuvyr8WHvy+/JE3Nt44qNY2okFwtl10rlUSVGCeUOs8ujxCCAAAc4HRjyoSwrx+ONKXEtobsb/rF+LGn9P5Zw6HT/M5zkrzjwoT9emF7Nly2+o9uueilq+yNk+idQvjGVfhyn/DNPqMZpfCzQvRJKZxTiKZdxa/dxGNOBpP7xC+PWz49JG23+nO75Xf9tlsfuZpMHZRM7xPNugkWXAWLCv68XDCnEM4pRHMK0axcOKfgzSkN5uSG8y78aUf+Cwf+qAO/24lfbbOpYY9+n7Nw2EFvfM+WMdutfXu39DvqjdjpT+zRH3fiDyhFnYct0w86uju7hF1MCshrtY0ptgostgtrOnhj3K/2U0Db8umyVw6Xmw4mlgcn5zk5OYT7nIbsF4IZCACGiEBOt0F/33D79ujmPL8KQL7e880AyEBAEUQRAn4jDSMIY0AIwgRAxGLCQsQAxELEQsgBjoUcQAhBhAHGLCEshgDSiKAvGnQzq983qsM3avBCcK+7b8cZ98ZTJytPHi05fqjw2L68o4rsg0539tvdOuhwfb/tZbdd8W7bL7lui3eTROwX+/oYnO6zilq1jl03D163CNSYB9DSALXEXyUJUEn81RJ/jdhXbeKjEftoxN4aEy/axIsz9qLF3lOiU0/5RweMfmlw8XrfPoQxBhBigHTCFwR1ZP1mob9eEGGEdHo8nUAPIEQIWlv9GOp56mlbFXoxpn3YS032qMc71COtquGmtYG65d6q5Z7K5e7y5a7S1f6KL6N1NwOPjnTWEIIBQAARiCCEHEIYQYKQjnCMMEYYQd2IG8K6TB5j9KvMXzfkBgGHgM7dALFguaIwRWllkHDOeaopfbE5faYmea7u9nTt7dm6tPn69NnGrNmWvKXeirpYj1PG3/tZbg221ve33OJjueX8dgNHo43dDWWYoDUartNIpWXWNFoNZnqf13omW/pm80JyDYJyDPyzBIHZRkHpmy5m/cuTd3uGRvSKiv/vgX7DhU+uS9rTlT3SiNw/RZT/HFYtCK00i6rYGV64o20s9W8QzhJCwY85DX4+6WLfQmlgviw41zi40Mi/SBZUILucty3vllXlia1jB4y6HH8uOPBTcaJlSoF1fNm2mEqzuEpZZKnJ1WLH2c9DBHOAY2kI1BAzCBLCPO3vaLwS1BW2v/64YPyC4MEZ3tgpo75T0uojggzl1mRn/UuW3xfa6g8opA/shc8cBc9cBU/3Gb5xM5hV8hYVvHkFf87VaFoumlUav3cWPLfTeyEXvNhv8nSf8X0Xw2f7Td4dEE+7CmaUghmlYFYpmFcI5xSCeaVwXimcUwpnFcIZpeGc3GDeRTDrKHzrKHzsJBi01+9w0C+z/rHOTtCjkPTbGwzZGQ7a6g/aGvTvMejda9jjIOiw57fY8xodRRXO2y457wkmytmHAAAgAElEQVQPjb5cdy+k5ZVv1ZvQqrmYhi+hDYse1S+P5o2cSe9Nqh9JTMuUO+7oa68ghAKIZjEECEEIMGbRb1rqWBcm/hLF/yDb/O3nACIOQg5+HbwEEAKIOJ1dytdpcMh9Xb+RqWKIEMCcjvDE5LseAe0e/nfPejWfPlt96njl8cPFR/fnHt2Xc1iRedDp9n675H17buzbdX3fzoT926+4WsYrTKP3S2IPmgR5GZ7tsI78bB2tlQVpTANVZoFqWaBWEqCR+qskvhqJHy3xp0z8GLE/I/ajTHw1Jj5ase+a1Pe96Mxz3vEho2M1Tp4vGnoQISwhGGECINBlxujXqxO/rm8DsAAiqOvGfTvXgrpfBMFQo/oS5nt2rK4QvRrXTvZq73erhls095rUg/UrPVWfO8o+d5SvtBcuN2etD1e35V4K9zm6vrpICEEcQYAghCD+h4nV33++jcRAGnKAIELI08ejJxRWkUd3vWlInWlMnWq8874xa6E5/2Nj3lxb4VRn0WJ/xc2Te8+a/DnYYnPQtk2+5pt9thuetNbbxf+ut6WaYKzWQrWGU6u1qyq1GjO9z2svpG73zhWG5uiFZv0cmMXzyRL5ZQsCUv9c0GY09tYpMun/Crr5vxKL/tzzZM8c45XdahBR8L+jq36OrJBElO4ML9zTMpaGyRr+HeGQEA5+LKr1C06VBOTLfPJkQfniiDzjyCzT6GzztKwdeRHG2Ye+bz0qHD9v0XhwS+ax73JuSa+VW4VWyiKqTSPLJAklTjNfhglBgAM0ABTCWo4hhH43ea/+cmB36MHKg/qPvKUPT/HHjwkHT4jrD/EKXLdmKgyv7dqcaPNjmROv3Z43ZM+/7yR4Ihe+cebPOAtm5KIPStGsXLToLFp0Fi26GM3Iha+d+U+dDF+6iV4qRa/kgrcK4Qclf9pVMOMqnHUVzioFc0rBrJI/q+TPKfkzSsG0gj+tEHxQiN66CJ85Cu478HvtDBodeFk2Wy+Z/Zi8U7/Ulle5l9/kbNziYtzsKGp0EFbvNijbrldqrVdotTV9x9bLtmIPBxffsPSQ4pd+DcsBLWvhbSsx7cvxd6kbwzBrXJ3afN83NjE0MpRh1wBm1ZDTYMRgAhBE/4zwX/fN32Ge++v1KwB/vf6K8N+PiwLEIQI/r4OLCc2n3evOebWedq85fqLs+OGSYwfyj7pmH5anHXS6vc8uyW33Dbdd19x2JLhaXVJaxCvMY1xMY1xM4xSyIHf+mdbt4UuWUVqJv1bqq5b50BI/TuIHzYKBaRBnGojMgoEskJX4s2I/WuyrNfHVin1XZT6vjE49FpwYEB+vdfZ63zxAMIEYYYgghBQCAP/1q/g1zcG//orgVwkghyALIKdT4BICOWol3PdMY0YCfjO+PtGpnuhcG25UDdWv9VYud5Uttxcvtxd/ac3/0p4731sScc6lvT6fEAIhQoB8jdvkvwc4+qt3hWUQy0KGEDLzeuykrXHX7bCl7rzpxozZ1tyFtsKPbUXzncWLvRWvGzIDbAy9TH8MsNjsa7XFw0rvoPjH7Vv+JSHUk1Yt0yyjYbBKC9Qaek2jVWO651mVZ7JVQLZxcI4wKIsXkMX3yxb55op8srb43fm3u6/kdRPbvdL+P//M7wJv/5/6ib0j88diijdFFBtEVZqElcvCi3a2jv8twgkiDPyYW+/nlyr2z5MF5JrFZ0lTk0wyb1hmpNkUXTLLOL6hLFhSFigt+mVL9zmjvIP/XnDZKKnAPL7MNLZUFlZocrnIafrzMMGQZQHFcRoOalmWEHr29WRdQuhEkk+u28/3LhjfPyscOy64d8qo5ReDkoNbslwNbtltvbJjQ46dfpWtYfMu/c69hgMO/FF73iMH/nNn4Su50QcX0ZyLaNZZ9MFJ8Fbnr+jMeyznP3IyfKUQvZbz3ygM3yp5U658XTCfUwrmlLw5heGckjfvKphVCqeVxu+VJq8UosdO/HF7/S7brVWOwoRdBnmBR/Ojzt46sivO3iTSRj/M6qco640xFj9Fmf4QZ7Y53mxrnGxztPmfI602nBJv3rfH6VrpaFzXangPHddHXR/QpNxj0oZW0u8+S65qT84vfP72BSIcxTFagBhIEMCYZRFi/kuE/2H64mvcRn8dw/+y/hp7iP7gyoggwAStqEBMXN2Jk2VnztafOFF27EjB0f0FvyhzjrikH3RI2b83yW33DdedCW47rrpaXZJbxCvMY5Xm0XJZjLMsVi4Ocjc43WYZ/mVbBG3sS4u9tVJPSurFyLxZUz9a+nVpxT5asY9W4qMSe69LvFUS3xUzv7ficw8ER7tMjlY4eUy1DhFIEEQEYYiQFgMO/8UUAv/lRZNfF0RfCYeQA19t3gAhgCBtYnRAZVIMeHVvZax1fax1fbhhbaB6ubv0U0vep+acj43Zi42ZK70l7emRYe6uWtUCxhyACIJvfTSsqwj+C1T/lnAAIM1AhkUcxAzQLiUEnGq/E7XYXTTdlDnXmrvQUbjQVTrXWaIea2q86HlG/J2/9VZfa71TZpsPyDaFn1TUF2dQa59ZwK6z7BpN1ii0TjFrlFZL6P7nFX5J2wIzjANyJAHZRgHZgoBcgW+e0LtA5JX5U2zBhrH5Q5n9Ut+MP4Vm/RSa9X3h0J6EOvPQIqOwMqOISpOwYqvW8Tt/i3BM1tBicqufR4YkJHfblXTL2xEG+Uf+reHQljp3YcHRH9NPb8y9sSP/1q6KcLOMA38qDNTLz7K8VCiNKjeNLDcNL5JcLHR+v3QPYsAwHA2AhkM0xwGgWll4V5YQ/DA3PPuwfqc7f+Qcf+w0f/isqO341tLDm7MO6Ke4GFy2+O625cZqW2G19dba3QZ1dvr19gbtjoaD9gYP7XjPHfgvHAWvnI2eO4smHXkTToYjTgYjjgajjvoPnPmPnHlPXQyeyw1fufDeyXlTCv6MQjAr58258OYVvAWlYF4pmnU1mXITv1YKHzsbTNjr37U3LLYX+ZlvfDZYSwjLqWaXZh+/edR5v6uoOe9SWsy5uLMu/q7WXg7bPO3MPR2E3o7CKxfc0hPjwyIvRqUUXylqv5jdcCO77uadsoTLN7OuJxTcuNSQc+v1aAe7vkAwQ3MsBRAHEfgq/mF1e+OPhOOvk5R/l/B/tvl+hf/bV35POCIEr61zUZHlvxzJP3m84tjhgqP7s48qc444px92SD1oe2vfruuuOxOV1pddLS8pLOLkZrFKsxilWZRcGu0mvbTfJNxzy7nubZErppGMyJcR+2hlPlqZNyXzpiQ+lNiXkvhqJb4asY9G6rsu8VmXeK+JvdYk3qsy3w9G5x4IjjVLf8lzOf+wrosABHUvGSMGcxz5S3KumxiHGIFf+9nwq0GVbgKeIzoLCUwwIJiKD/UqvxXJvhhYGWtZG2laG6pb6Sn/0lH4qSX7c3PWp4b0hcaMua78m/6HB1pLCQEAcV8zHF2N/TfcMv4R3n8kHEKGQywFWIjgyqe5cPcj3dkJ890lCx35n7qK5rqKF3rKvwxUL3QUxTjLPE1/Cthh4G6pd0D6c0dpGmZWCcEsx6oZZo3h1jmyxuA1ml2lKC2h772qDEwxC8wS+edKfXNMAnJ4wbkGfjn63rn8gNytQTf/1+2C//10xq6s0yA89f+JytkQkr8ltFQUUi4OLRdHlJuGF1q1jf6tOpwgooILtxt9A+5IYzO3JaVaZQYb5Dr/v3U2/16z50+1pw0qru24fts6NXVHTqRJsvuGvCTT6/lmUcWS8ApZRLV5ZIk0Pt/x/edhDnMUw1IsR7E6Bx8KMOtNGZefFMY0+tu0nhEMnxVMnBaMntTvPLa55pef8w8bXnXUi3UQpLhI0qwNqncbVVrrl9hsydu1sdRuc4ut3uAuwxFb/rAdf9xRdN/RaNSeP2hv2GO79a7t1u7dP/fb6g87GI478+47GT505D115r+WC98489858z64CGYUwhm5cNZFOKc0nlKIXsr5j50NRuz1Op2EGXuFfrtEMy+HCeEgYQmBhGBCICE0IVoMlteWpxZnns1PPZ6ffbQ4/5wQFqmWKhIjKmLPtyT6lIcfb413H7p84dUt/8+ZUV/yYt9nhndfPp/h/8vDnnpCMCCQI4QlEGIOIfZX8Qv8aoYKf7d1/vNb7R/8X/iV8F99VwHGiBC8ruIiw4sPuaUfP1z4y77Mw/I7Bx3uHLRLObjn5v6dCW7bLyutLiks4uXmMXKzaBfTKLlplMI0Ui6NdpNc2mcc7qXn0WURvWIeQxsFMCZ+lMSXNvYBxn7A2Ic19mG+LdrERyv20Zr4aMU+lMRHLfX9YHSuX3C4eufJCt+48Y5egBGj62ohgCDHYY7BLEcAR75eh8xA8FXCBhAHEQ0gCxHAmEWYQYSCWMsyhJCl+TdyG2lNSjT3cmBlrGl1uPFLT8WX7uKltvyPTRmL9anzNUkLrRlDRVduhp7Urs0SAlldDfOtFoD/7TT913cD0RxiOYIJIYszU8GnDg6V3l7qr17sLP7cXbZwt3xxoFo70XL3evAF6Y8B2/X9dugfMN4QeXYf4dYQpLU0rWaAmgUqDqo4ss6QNRqsUIyWMMOvqwJTTQNzBL55Jj65xkF5/JBcvZBc/aDMLeG3/1Rcs/HJuNHaB1PV0q7BCemVwh+CCrf6lxsGVhsFV5iGl2yPKNjRNpryNyZPMCEauJjR4BecKolMN41P33bjtllKjGG+F6/D17TXQ1zvziuNNs+LMb16bkNGgvhWwbawAqPIUmlUsSymzCyiSBKbb/96aYgmrJqmaYbjOMLQmKI1hKCxhuLB1ODJ1PN5ip9GL5jdP2U8epzXe1K//rhhwWFjf5vNDflXVt8M3Ni/M9WaX73bqHyHXr7N5iybTQU7N9ft5rXYGzXZ8jv2Crv3CLt28nr2CNts9Nt389p387rthJ22vI69hl17DXv3Gg7ZGY458Ccd+E8cBc+dBC9dhK/korcugncuwpfOgidOvAlnwV1Hfp1SGmq+qfiSP2CXOczonAF1jgOAAIBYQnRz14xO7YCBevbFWN21gAe3Lqjzg7SZfkxeKJsXjPO8UNZZkOGuzbigKghcr786lhGSFXZqrLtm7t2T2XfPVatLhKBfYzjHcToblt89/7Pd9tuth9FvG1eQELy2zgYF5Codb/2yL/uw4vZBx+T9tsluNtf37bjituOS0jpOaRkn3xbjYh7tbBblLIvULRdZtKMkRi4LPWlwptYqbH577Io0YF3mtybz04j9OXEgKwmgpH5aqa9a4rsu8VFJfFVSnzWxt0rqq5L6fDbzHZeerrM4Xu8ec7+uU6tWUwTRuvQYcghyHOKYr3izAHEAchADAFikuyYEAu5br1FnvQoJIoRMv3se7nP8lNyiNT2OedL95V79l4G6ld7KpfbCTy05iw1p87VJ87U35lrT8uLONhclEcIAwHIYQ4y++db9zwlHEHEcBiyChJA3jx6Entz/pCF/qa96qadiqbf6Y1+15kHbeO5VT9NNPuabAnboeezUdzH5viw9gRCoYVg1i9QM0rKchmFUFFLRZJ1BqzRHEXbkVZV/qql/Hj+wwCgo3zgkXxSSxw/L0YtI/66hV7qy7Mp9suGmjKgF86VVt+Rq/YC8LX7l+v5V/JAKs4gym79LOEfIClpMbfbzSpcE5EiDc8yCcyUxBaZ3MncVhksqHf7Ua/N9vd2fcw9vuBNtdCvHMrxIHFhuElguiSg1iy0xjSoUxxXavfw8QBFGxWgphqVpQlGYYmgAoWrhbekVjxfVl5uD7Yrdtg64mw25y7rOm9R4mMU5br0deIxSLxHCvhlri3YyvW0jqHKUFNsJs+x5CTs3XbT4MdF6Y9oe/UI7YfkeYdV2fpW1QeVOXpkNr3C7XvEuwwo7YeVefrUtv87WsGmPYfsew25bw/69vHt7eWMOgocKk4dO/IeO/AcOglEHYY+TsF4hubbb8PpJ+/XFV4DQNKCwzoQYQqCTKCMEIIshRQhgtV9eT/QPV2QOZUa9yAlSVUbTxVHa3EhtfrS2MJwuC1QVeWsrgqnaSLYtAfSnowdVyyPVI5V3Sq9F9ZbntRXlTIwMEKJLpyGEEGPd2POvVP+RcPztI8Z/qNj/6cbTga2z/WMByyFICF5Zo/19MxT2N44oMw46J++3v7lv10237YlKq4uulrHybdFy8yhnsygXs2hn0yhHWYSjLMLZLEphFusqiVQY+ZzhHS/d5vPMwv+91OO92YX35h7TMs85sdec1GtG5jlt6vnB1GNK5jFl6vFeduGd5PwH6YUZqcdjM/dGR88W/yujlU0MRTOEaDEAGOGvN5qwQHejCdSZqf/qb4F+e0D4l0ej+tzXWR/te7yjKPHzw+a37QVro01rw00rA3Vfuss/tRYsNGbN1d+erbk5X3fzfUNKorfrcGeF7vgWYAIQxJAjkCMQ/fYt+G/gjQAGHIYAIULIvbZG/wP27ztKVwZqPvVUfRqopx/d/dRTFWYnuSD5MWynobfV5tPWW5xNN90faCeEqFmkYqCWQTTDUrRWqwVqCq/RcJkGGsLee1Hpk2LmnycMzROG5YlC8sRBeZKA9J9vlm6c++K29mXn2ryJ5qOZatVx6KlNZM6GoHz9kHKjkAqj8AppRMW2sCLr1rG/OT3KEoZbyGj0886QBOVKw7LMgvIkfgUmUTkWqdfM8r0Myw9trDm6pTRCcjtvZ3iBLLJYFl1hGlYmjS4xvVxkGlVgElto9/JzH0VoFU1paY6isFaLaQZqGQ4h7ZunHXnX3bvTPYq9thccMy46Ibrp9pP37n/LiTuq/fKWcIhltIRoXo40xMpNw2U/XLL+OXz75ggXo7gj1pePWoXb8/zMvou33Jxqw7uz0yBjjyDFRu+WzdZLlj8kWm+8Y6OXvdswf5dh0U798p16NTv1mmwMWnbpdewx6LHj9+3V67Pd2mtr2OlgVONskrhjS+KRHZ+nxglhOMzRiOWQGhKKwxyDEI0wDSGALMHUg9HupqrsJ31177qLnxTE013ZZLBE1ZKmaU2lWq9TbQnajhvrLdforlS2P2e6/vpEftSrpttf7jcuPWyfGmmamrybdy26JD+DEAQBBwAHIfi6sb4Cj75l3/ivEm/4NZFEulL0725EiNAf+nbwq1YYcQCxALEAA0Lw8irt5ZGqcEg8rEzb53jD1TZBaZPguv2K0jre1TpWYRntbB7hZB7hbBbhbBbpbBbtbBbtZBrhaBq6S+btaON9I+D2SGLl6PmE4ZNRg2ej+85F95+JHjgVO3Qmbuhs/NDZ+KFz8YPn4gfPxQ+cjRs8HTtwMmbgRHTn2eiGyOsjNS1alZohRIMAiyDBmMCv5bZOWwJ1ZTcCMy9fZCReTbsUX5uR1ltVMdrV9nRi8NXDkUdjfb3tda01RdnJlwqSY98M1YL3fdrHDer7zSvDzWv3mr70VH3uLP3SXvyxKWe+/vZM1fW52htv65Li3Z0HWssJIQgRGhCOAwgwBLAEQgwJ+h+EcfjNmx4RQgjpqi6+4GT1eaiBm+zQTrSv3+94WHYn8fAed/EPYTt4ARY/++3UdzP+s88RW0r1CUCs4bCGRRQDaZpmGA1DAy2F1ii0TEEt4QafVfkkW/rnGoXlCMJyhMF5pv75ZoE5vMv5f558abmysuvzsuWbeeuGIePIzP8Iy90aViyKKJWFFptElBtFVJqEllq2TNzGZPX3NyIQTCg4n93k65cmDs6VBeeaBueLgwuMw/LNYvO3JeZY3kq3SMmyuJ5rGVdgHlkkiyySRRVLo0ulMaXSmGJZRKFpRK7d5FwbQ7QqiqUpQlOIopCWIWqKrNNqSNZmpkYrs6NKbngkB7hEnrC44uN0t+EOYOcQUnE0xbE0x64Rov74dqIh70ZvbdaL0ZblmUfM+jSjnp55NdRYeC3e3eX8bn138+99Lb4P2/5DjM3GeJuNsTs2RVltjrP++bqNfoqNfqaNQb6NQYmNfoWNfs0eg7q9vGYH/RYFr8TZ8KrNJl+rjQkergtvxwhhOY7iEAIIA0RDRCPMQsSxkGM5FgKqq6HsZqR3e9Gt9uxLNy8oWm8Fkde9r2qS39enMOMV3FgJniih7xUwI0XcROX9ipsVKTH3+5sejXYM99bcbc4rzblSXnBzeKhZo15CEGDIEkwjyCKEAWY5rOUACyHGiIGQgoBACDDRNZs4AgjCDCBqFrMQQ4QIQUSX3mJEICAQYoAgTSCLOIwgQQRjojtg+nrOhFmItQhrIdQQQtbWgNf5GzstPB12R+zdGbrbys/G3NPG7IKNmaeNuecus/M2MvedUncb8Tkb8YVd4gAbk8BdkgsWxm5ypzM3buSODj8hDNYufFn/MKeaX1QtfFQvLKnnP2sXPlMLX7Tzn7XzS5rZT+rZj+szi6qZxbUPC2tTc6sf5j/PLlBqLcaEA5ADAIKv2u+//DlCCCBCMOE02uizJ/Zu/NMpydYzxj+fFRueNeW5WwtObuOdsBbmxwX0l2dMDbeoXw6tTnasjTeqRuvWhuvXR5pXB+qW71audpautBZ8bshcrEmeq762UHvtQ0PSlfMuHeVZhBCOgwzQmTjTCFIIMhBADPF/Z+kUMghzCFEsRQii1J8zr4Yf2cbP8j3efS287WrA1aO7Tptu8DT7MWKnYfh2Az+Lny9YGziKvuuoziEEsQxHsUgLkYoFGgbQHMewDM3AdQ1e0UAKUz2TZT5JVoG5RiH5xkEFxgGFYv8CcXCBKDDtp/isn7JrROk1hnFFG/3TNwTn6IcUCIOKjAJLTAJLjUPKTcIrpOEl21rvJyGyign7W8IJ0aL57GZfvzRxUJ5pYJ5pcIE4tMA4rMAsrMgsssA0ttA8tsg8ulAWXSiLKpRFFkkji6RRxbKoYllUiSyyxMz/jlXHwxyKrGlZltIihoIUzWkoVk2BNRqqWcgBjiCKWplZW3yl/viWsKs631mK4RgW0rTu2ludkEuXremKYY5gTlcPA+bz24e9neUpRVd8Es85Re23CnKU+NsLPXf9fM7iu1Pif/GW/XvItu+itn130fr7q9s3XN/5w/WdP1y23BBntSl0h94d3wMPukoZzRwhDMQMCxGrE55hDiD2q3c4ZFlAAU7TXF2QnxRVfTv6uufBgYKbXyY7uzIvPaxJUz9qJ28G5rtLHpbdpB40kxd3Pw5W518JXlmY+vankuGYZUb7CWM1IQhhADiMAESQRgBykLAIcphhWA1GFMHrCK0jrAV4GRE1xhxGGoy0CK8AssYhDiIVIesYriK0ArGKRWpAWA5qWbCKwCpGawirENZirEV4HeFVRNYQWUd4FeFVhNcAWOWABkLw5PGb3JyKrKzSnOzynKyinMzCvMzCvOzivJzi/JyC/Oz8guzcwpzs/OycwtzarLSmzLSa7OySquqGV6/fY0IAApBATCAmkBCMv/oZ4L+XUf/6YIIh0t1u8PVeI/RN5QKgFhOKQTQhePXzzHnljlPbNoXYbAmx3hixUy9iu17cDl7cLmHYTsFY5mXyeph73Kcab1eNtKnutWjutawMNa2ONq8M1X/prVjqLP7YkrvQkDZXmzxTdX26MmG6KTUt5Eh5aiwhDIAciyCLWIC0EGsQZiD+w1jvPwzZf3WYhyCCAEMAGILYtZlX8ceU56X6MTskkaa8QKOfAmU/+ZltiNi5JXanfvR2/VBLvcCdAqXgu/Bz+zlqGSCWYjgGEApgLUcohlA0pBhGTTHrGk7N0RT5VDt43TdJFpxrFJhnFJj/9d6ygFxBSB4/JNsg8PbPwZlbAnP1Qgr4IXnC4AKjoCIj/1KjgHLj4EppeIVpeLF52/hNTFa/cfR7wv38MyQh+WZB+WYhBeKwQpOwQvPwQvOoQllskWlssVl0sWlUsWn0/0/ZewfHbWX7n7tVW7X7q91/fr+t997MeJzGkq1MdiOjA6NycpJsS1aWw1hWZDcyOpBUonKkAslu4F4A3SSVg5M8Y8/YM84KjrKCla3IzA5ohP2jKdnz3syvflv1qS4AnZC+95x77rk4eqDWCMR1f0zzxaAvqlFRneD2BvccYTsKV/rMvr7+XDZrZrO5vkxff7a/J1/oyBV68/lMts+xMq6Tdcx+K5/J5XJ92VxvtpDJO7m8k80U8rmCmTfzuWwhl7fyhWLZazNv5U3LNPOONRD6ct1+s/9Gz90Ld6//cO3Hz374/NjJD1LvpbYcbVl9cLuUiL66ben0TYue2bF8+h52Zno987f9LVdP/8XN3XbdnGX3mnYma2Xz9oDfXHDcYuUd03HytpO3rFwuY5k9dy5/DbfFTx6F5oXPE/GlH6V32NdPdX734UetO1PruCPb49b5z5yLXxzZteaTd/a7rmtaVs62TatgWTnXLVhWtuBYuWL9QMu07F7LKpiWm7WtXKHPtrsvXPzT3z/Zcur0xlMnN5w8ufbUyXWnT609/XX09Onak6frT55a/dVX605+tfbk6bqTX4tfneHPfFv3zXebTp3cevLLrWe+Wv/dmZVnTtWePF138nTtydO1p07XnjoVO3lSPnlS+uqryFdfxb/8svarL+u+/KL2s89qz5xZ++23a7/+pv6bb+q++6b+h29Wn/2m4ezXa3/8euW5r+vPn1l97szKs9/U/vBdw2d/391x50LxlihYju24pm2ZlmnaufuTsUzLKVgDj0v9JXxfXB6IZ9mO7ThFm207D5JYHOs+BcexnHzBzuVt03GdbLaDf/3Fl31/YMcOk0Y/FakeUjd66JrRw9ZPLq2bWBKqesqQ5l37k2Z+90H2zIeZUx/0fflh96fv9nxy/O5HB259kLr5J3jj3ZZrb+25cnjnpfatV/fvuPl24q/K2g3MK103LzmOYzpO3rELA61MUbPu/wq27dpWMU9mYItpOznLdlw323Wn4c2Fi4jha8cQGyq9W8egG8Z41471rB3vWTNm2Nrqp1ZWD42MK5mNPjp3LPLT2U8cN89xxpsAACAASURBVNtv9fcXzL68mc2Zubydz7m5rJPL2v1Zqyeb77W6Ou3vN7UuqNlBCEqxmBHGtqChZi+T9DLJUlYtFXQvB0p4ZZSoekQVlXWKg1hYR9g0LrT7I23BiF7+zhdb/qnCnYx9o/lYiNlDi2qQV4IioCRAyiAog2AU+uO6P274o7o/qvmiui9m+GOGP6b5Y9Af08iIjkTUYGTvcyevvJt3e3symd5+M5MpZLP5bDbXk8315KzenNmft/pzuWzezObNbL6QyZqZbCGbs/oy+UzOzObMXK749Fkzl8vnsvl8tpDPW3mzWM6ukLPzBSeft/pyTm/Bzdhu3nIL9v0juf+cnILrZt1Ct5u76+bvuk6X62Zd13TdfMHt6ze7slZ/3srmrYxpZ/Nmf8E2i3OKCpZbsN287WQLllkwHSvz13f3qdvifd//Jb12+V9Sm9x735z//NDGyCvvH9h5qGXV58da3BtnzrynH1Q2mZk7+UJ/zjLzjmPaBcvOmYV+28kX7HzOKk4/7is4HQW7v1h+M1/odpybn32++fSZud33pt39eVLnrae7bk3uvF3RcRfvvFPeeWty580pnbcmdN6aeuvu+OudY273zTh1evr7x17+2wnhoxOR999949PPZt/6eV7n3ec67oy5e6vq3q1xnTcndP48tvPnMR0/j+68ObrzVlXXrTEdP4/puj2+8+aYzhtVXTcru29W9fxc3XtjfO/1Sb3XxvVeH913bWz/tUl91yd23xjffXvGp3+dfelsq+v02Wax1JBtFkzbLhQK+eLo1S/JZ5br3KeYLuZYxQ6F61iu80AhtuvYrmM5zq+kUrAc23Ltgmtarmm7ruv+9dj+F8hhyypHydUjayuH15cPWV89ZN3YIRumjFo1acSKwMPihJFNi6d9tKvux/0tV4+3drx3oPv9/XdPpG+/B26dUK6+vefSkcafDjZeaNt+pmntW/VL94Znz61G925Y6TqF4jwT23acB4q13F9n1/wrnF8fo+UWbNe0nILt2IW8sXnNAmLY2vHExqoR28eN3Dx26JbxIzdVD99ePWLbmJFrx4yoG+ed7Xl04Tj6288/dN1CXz7Ta5q9Oas/WzDz2XwuY+YKZs7JZOzejNVTyPW7ne9/DdmdE8LNPgZinIoySS+XQLgWL5PwsABlNSykecOah4MlguqRACYAjAUoq6NcmhDb/HJrQIJlb/0LG16cWxZi99ISKCsqXIZkBJRFYFDWfBHDFzF8Ud0X1X0Rjf5F5Lo/qlOxFBbV/MLuMY0HwreyZ/vs/p6s2dPvZIoR9YzV15fvz1iZrNOfsfv6nWzWzeXcbMbO9du5gYYg39+fzecLZt7OZgrZbCGfswo5u5B3zLxtmsX0xYJpmwUnn3fyeTefd8ysnc/ZZt6xTcca6Fq5lu2ajmu6rmk7WcvNFtxM1u7LORnTzVtuoVg+wC5OYRxIirQsu/hA7pxp5/KFjO30d3de2bgmfDy9tW0zZ6xZ1vfjh58fb97XvPKHU+9cPf9Rg7iw49zHlz473rZ79b2fz7puJm9l8o6VH8g+GajiYznF+Lxt2Rnb6XVs07JtyzIdq891bnx9avXVCy+7/RPcbsztRd1ewu3z2v1D7cxQq7vE7UGd7lGF3lGZ/tJ8buKFr6d//s6yE+lVkdCC999v6+469fkXtd98MSvf+ZLZG7T7EbsHdbpJtwd3u3G3C3O7S9yeoW73MLenxO32uh2Iew9xOxC3A3U7EPcu6t7D3U7M7va6XZjbTTjd3lz3yHyu8szXky9c3O24d3KFjG0XigPVTvEB2XbOtnKOnXds836ZItOxTccqjmcXr4Pp2qZrm45t2gOfNB3bdAr54nbXMR3HtJ2CXSyM7LgF27GtvGv1Na9knh/121D5kEjl0LqywRurhm2uGrZ17IjNY4dtmTBiw7jhdcHBseCQuqrSteOoDROD256panxxbOOssdtmV2+eXblhZvmaacH4ZIqt8CwiB78RHPwS9QT7+gt2octx8paTt+2C+0ter/krBvbftnLFoxg4Ftt0CjnHzLnWwBEVrFzBzruue/nrT16tRsTRJevHDN0y+vGtYx/dPO7RrRMG7Rz31N7RQzeMHh6qGPpi6UPi3Kk3zp92XbffzPXmrL6clcvZZrY4IGjmc2bedPpzdlc2m3X7vr35UbR5FrN7dFj1LdfQGoiEVYRVESGJigrGKygDUEbDwtDLqKW86hEhJqoYBzAhhYtttNjqj7aWRWDFsU832W6H/V/64U7GvtFyPMw2+SRQxqtBEdIRjYrAsqhWFtH9suGTU76o4S+KvCjveCoQTwdjaX8sRceNQAxUCbsmNB+Tb+Z+7HezXdl8T87qzTqZjJntz+Sy+UzW7M9YmaydyViZ/kKuP5/vN/MZM5uxslk7k7GyWSebcbNZN5t1c1k3n3HzWTefKz6h0ikUHOvX5XMtxy24juUWLMccMC6W5VgDwWQnV7BzeStXsIrvOHaheKXuP2XcdN2C6xRcy7Idq+BYxYK8Vt7Km1bWNLsuXzyzWl7cGF1y44sTf92f+OSdtnzPddftTexY/f4B8OWfDrWsk29e/NZ1XbOQtRzLtJx8wbWKseFiq1/0DgpucQ6iXXCtglswbadguXbH1ycbLv04w+odZ3aX2j2jrG4k30VZ2UrXGu1aY+3+YK6zpL8PyXWWWz/N/nrzc5+Iy/YzoY388lPff5Gxuwrmj999tmO/Nu6vfy7N9U8we6vMrmC+E7O6MauLLnSShc5Su6fE6fE6XbjTQTj3SLuDKNzxOh1eq9NTuFdidaGFTty6h9j3MLuz1Owemc9Unjo19cLFpOV25yz7H9zrB3HkXzLmfh1d/oe5YcWxvl8n8bkPHPRfvlWwreKVtCwr57rZQs+NlpU1L3ofWlIxODJmxKqqEetHj9o0euS2sSO3jRm+Y9zw7eNGbK4etnH08IbqYSsrhtdVjKitGCoHB/OBQaz/iRrfoGXU4KXkoOX+oUxVaWgcNsM3PLp8vmP32m7Bcizbsl3LdgbS6uxf721x7lihWKz8/jw365eSzcUvFnfadlz32oXTr07yLcAfb5jk3TRu6MaxgzdMGLJm4rCVE0dIZYMWBQeHZ445rG7KdF+23Wxfvr+/UOg37VzeyucK+ayVzbi5vNOfy/Wambxb6HXvffbT8drkzBU7/KLiC0F8KUSWASQEEFbxcopXVBFRQQUF5VSUBSijeliAiACXISlohGjgYhstpQPR1jJJrTj2yWbb7fznCk8cD3PNfhmWi6Bc1v1RnY5q5VGtPKIHIkYglgrEjUBc98cNX9zwxQxf1PBF075oOhAzyuN6IG746lLl/O6qbQeWnbx6otu+nXUzvXZ/fz6bzZtZ0+w3C/2m3Ze3+3JWX67Qn7MyeTtjWpl8rj+f782ZfXm7J+f2mW6/6WZMJ2taWdMyi6GwQqEwMEjsFEeRXccpUkxGKwxgP9BX0REb+FjRQ7MH4kW27TiW4zoPfqP4EbfguHnXzdmuaRVc1+26d/XEYf3kR2/d+/mC6+ZdN+dYvW8fa9/fqrx1WL99/azrmqabLxTdfMeyHce6X6Cg+KvFGqGWa9nFx/A7hYKbt2zTdXvOnFp/7vzUfD6Q6/MUupF8F9bfNe761dl/++iZg+30mU+rzZ5nstmxPZeD79f95sRzg46SJU3+kivvKK7bfS/Ta+Xzl89+1dYaSu+vutP1xp1bszpuT85nyvq7R5p9RLaLyvcQZi9S6EXMHjTfjZjd3nx3ab6nJNtTkunxZHqQfCdh3cOdO6h7F3fvos49zOqc9O0Xs65caHdds2APHEgxvGbfP65fKJ5J9xcGYnH3I3L3z8NAOM65/2Fr4HrZBbdQcAumaxXcguXmXTfvOl2HlPUvVj45i/p9uHxwdPTQ+tHD148btWnMqK1jR24aO2zj+KENY59cNW5wdMIgftwgfvQTkTFD5KqnhLInhbJhfPlwvmI4XzmcqfIsqiKepUYc1He7rmu69oO8xWL879d7WxyCt381Fl9cLTi/rLr3w7+m65qu7brmyY+O87Mnve4fssI3mAsOYcqHh8d65RnVLbWLTn94qK/rZ9d1C67daxcyrpsrHrLt5i037xQP1cy4Hd321e9ufgxOrGV3TqrZRQjAw4ESFmAMIBgVZ1SEU7y84uFVL68gvILwCsoClIFeFqIiICRAiRohpUiplZJaA9HW8giseuuzrY7b6dwvofGfFS60BGRYIWuVsVQwnvLH9IqoVhbR/FEjENcDcd1fq/vjGh3VyahORFKknCbllC+mjYkb5fE2tH6/J5ZG+JZgpGl64viqj74/8uOtz29nrt6zOjqsji67s8vq6jA7OgudnYXuDqunw+rttLq6rTs91r3OQkeX1d1p9XTYvV1Wb7fd3WN39tqdGbsnZ/dmnO7+X+jKOJ05pyPv3M069/qd7ozT0+/29jk9fU5nn9NV3JJzevJ2j+X0Fscgc3Zvv9PT43T3OJ19Tke/cy/j3M06HVm7O2d3Z+2urN3VZ3f32N2dVke3ebffvGm5d2y3M+92mG5PptDRX+jIWB0Ft7szcy3n3s65t3rtm1327R7ndsa+k7XvZqw7Gbuz3+7pd7qzdlfOvtfn3OhzrvfZd/rsnj6nv9u62eVc7rdvWfbNL7+u//Hi1EJ/Rb4bsTq9Tg9pZV5sqB2y7M3fJXbhfzrqtbufsTuqcj/Ttz+iP631/CBN/5ibefOj1rt3r9zqzduO09996/TpfZ+frD186OU4/6Rc898vfEdbBV+2c2Su02t2oflOxOxE8p2luY4RTr/H7vP23y3NdQXszGQ7M93NPZ3v9ec7MasDtTs8VofX7J3w9ckXfji7K1/4qcu82lm43lW40V240W3d6C7c6LKud1nXu61rRboK17sKP3cVfu4sYt7oyF+/l7/eYd7oNG90FG7cyV+7k7t6N3v1Xu5aV/5Gd/7nLvNGZ/7GPfP63fy1O+a1O+bVe+a1e+b1O7kbt7M37mavdRcum87Frz6D9dzkVyY/Mavyd/PLHno9+MgbvocXBx5dWvnYHyt+91rVbxZNfPiPT//+9cm/XVj574urH+XGDhWrhgnlw7jAEK78KaFyCDNm2Azf75fMDty+/WlH9vz13IXr2cu3Mtfu9F+9l7l0L3vxbubSncyVO5nLd7NX7mav3slcuZ25fLv/0p3+y7cHuHSr79LN3ou3ei/e7vvpdt9Pt/p+utF74Vrv+Wt952/0/NCRO3vt9kdHjzWkAHNYl95tX/XxiZ2XLr51L/Nll3n2Tt+Fa90/Xur+8VLP+Uv3frzWce76vbNXO374qfP7853ffnv9y8/PvXXg443b9i0Wdj+3fFsV1+LnVQ8HR7EQiQA6ptIRhRSSKK94edXLgvuoCAvQsIYwEBUALgFS0slImpRaKbktEG2tiOqj3/58m+N2Ov8sln418XZYaAlKWoVsVEbTZbFUIKaXRfUySSuT9cqIXhU1glHDF9ECMiyLGcGoTq1s9a1Jl62Eo+v0QCSNSmk02uaPGuWyUsXtGs3vnBRtnr6x7Y/bD9VsP1zTeITZfZTddYRtPMw0Hma3H2K3H2R3HOR3HBB2HuJ3HGa2HwpvOxDedpDfdkDcfkDcdoDbcZDZdYDbfZDfdZBrPMA2HmAbD7KNh9mdh0K7DoV2HwnvOcruOcbtOcbtPc7vPc7vOcbtOcbuPcY1HeOajrFNR9mWY1zzMX7vMWnXcXnncXnncbHxuLD7GLf3ONt0nN19pGb3sZrdR1fsPlKz50ho15GaXUdDjUdDO4/UNB5esftoaOeR8PYjzI6j3PZD4R2H2R2Hw3uPczsP1+w+Ftp1fEXj0eWNR2oajwg7jwjbDrG7jnK7joQaD/ONh4XGI0zj0ZqdR5fsPLa48diyxqM1u44yjUeX7zq2tOno8uaDr23VfReuPmf3Tcp3kGZ3Sb6HsPoXrI0NMbRK142a1iQr57O60Xw35vZNP33shSvvb7/5yeG/H2+9cvlq1nYL7t0rl97+7nRTm7EgynkunlnHvfrbvxymXHeGbY4zc5X9XaidqXazk8yuaqd3zM1z/psXULNnTP/daW1Jr9aEf/wBeftmebaHznUi+bulubuljjn+i6+qN+727WydvWXfnE3tCza1LdzUtmBT28LN7Qs3tS/Y1L5gU/v8IlvaFm5sf6Vh38LNbQs3tS1saFuwpm3ehvT8Den561sXNKTnrUnNWWPMWq2/3GDM3mjMXg9nrUnNqWufW9c+b1XrvDXp+WtT8xvS8xtSC9boC1brC1bCeavhnAZt5p7Dr+w5MKdh7ySmnnxt2dBZCx6dOfvhuQseX7x85Arew6+k6rZUrt05duXGikiEfHPuE7Oq/sei0Y/VVA9dUT4kXPXUiqonXh3z0OQx/61+fdnu9nkNqRmr0zPWpuetT8/fkFqwvnXe+vbZ61pnr0/P2dA6d2Pb/I1t8ze0zVvfOnddas661Jx1qdkNxqwGY9b69JwGY/ZafdZaffYaffYafdYqbWa9NqNef6lee2FN+qXVbS9uPDp7+9vzdxyfu+PI3E37Zq5OTVuZer4WPLsSvBBLPh8D0+Ngejw5rS45rS4xLZ54Xk4+IyafYfZOXtZYtbSRXt5I8E1+PunnAMEDbzyBNOzCV20YtXpryaq9mJTwcqqXVTys6uWAV1K9goowEGUgxgFMAISkUbJORdNUJE1FWwPx1goZVr39+XbX7XLd3H9V+OXk24zQUiEaFVKqPJIuj6aCMSMQ1YOyXiYbFRGjKmoEomkymgpEtKq4Pma1NiG+q1pYH1inTqqHgUiKEtNVojFe1itjGh3TfVEjyAOaSZBcC8W1UGwLzTb72GYf2+Rnm/zhPb7wHh+zN1CzJ1Cz11+zl6rZS4b20jW7/TV7/Cv2+JbvJlbswWr2EKHdVJHwHppt8rHNvlATHW6m2YSfSwZ5JcCrfl4N8IqfU/y84uNVmldpTqFYhWQUioN0WMVFSIabRgqJkXzzMFn1iJBgoC8MfWFIhgHFqD5W8XEKzSkkk8TDKhVS/MsT/pDqD8PACoUOqXQY+sIqFUqSjEoyKsmqJA8IPkmFE8EahVyuEDXQF9bQMPCFABkGWFjxhVQqDHEWIixEGIAxqo9L+sUkJjU9JTX+5sL1yXZPZaELz/cNN7NUz925wvLBixY+tXd3aXfvm199WXb+R9q1nsl3zbn5Hf+exs0cW6psrXvvILxw9v0zX2/6/vtlN66wbM1D35xZcv6bN+pq/i1zJ/zt17Nb28mfLs3o65t78fwL2zb//p2j3v7OpVtW/eGHM8+6Lnfq8znK3hc3NlQeOTj2xuVnzL4x+U7cvIPk73ntfOWXX/ukjb+LJzEBenlA8IDkVZJXCU4lOBXnFJxTiguElCQZhVoOSSFJ8El8OcCXKqjQhEl78MhucmUiILcQy1s8b6qeJYon3OLlmzxMAlkOsOUqwbYQTDMaakFCzUi4BQ0nBgg1IzXNSE0zwibRCCRrDV+dUVafrqozKuqMqlqjoj5VXp8OxA1a1siIQa9JV6xNVv5x2R+mTfkfL4353czKR2aPeWxa+b9Pn/IfoZXehjQlJghOIQTolVU6AmkZULxGcWmSh5gEMAkSMiRkSEY0KqJTskbKkJQhKQJchHhEp2TdJ2k+EdI8pHhI8hrBaTinoQJERYgLAGcVjElirIKzCs6pOKuirOJlFCSsYIyChRUsrGCMirOAZBSqSDiJh1U0ZBA1BsFCXAKECAhWxSMKuXart2lVaWqVF8SH7101Yu1uj6AirOLhFA+veiUV4SCywkBYiPGAECAlapSok9E0FU3T0XSgtq0iolW983mj6/b8s/rh9hXlbU5KVEmpCjldHmstj6WD8VQgqpfFdX9diqxP+erTdF2aqGsl4rqvHkxatWvWq29OnTNvQv3WGQ1wYq0RkFJ+yaiQdDqi4RFIyDot6qQESRnSMqRl4JOBTwZ+GQQlNSCpQUktk4BfVDFJIcVkQEyUS4kKMRGUFJ+kEqKCCkmPkCSEpE9UaFEpftcvQ7+k+WU9IBsB2QhGU2XRdFksHYylg9F0MJoKRNPBWGugSKStWjTK6tJEvfpk+kP69LUX3/2qYkP6DytbS6R9FL8vILb5xXRASgXlVDCSCkRS/kiKjqR9cjooGGViKiCmAlIqIKYCYsovpQNy2hdJ+yNpfyQdiKQDciog6UQkNSyaGiGnSaGd5tp8XJsnkiqNa4GIEZDStNxKSm2k2EqJ6aCcCtbq5Co4om7vQ+cvjXM7Kwp3kELXUCdLn/9mtLD0dz9937jizVHcilGvvPzons1lcs2//3ByWu4Wf+6TZSfSr315on5fy7x3Dk2/eP55szDjwsVJc+f979+fDXd21F+7tPjc2UVzZv+/s2YMmT/roabtVYtfGfTy9P+I8KM2rfM/P+X/rouP2rdv8tOT/5+5M0c8P/V3K5Y8vHHtoKsXq62e6vxtMnvPm80GPjmDyjt+FzMwIY3IKTKSoiMpWjYo2Si+DhAxqJjmEzUfa/gkjZY0mtUpDpDxpG9dk39tdNh2bnjL1uDmZCWv+ZboxAqN4FUiopAxhapLUHXNlJQkOBXnVYIHpAgpEVICIAVA8kUgLkBEgAgPMAEQIqQESAmAECEuQlSAXk4vZY1SwUAkSNSByviuKmld1QrJv1ykl0V90W3VDanRUQ2Lt48R2yrFNB4xfDGdjhqElMKFNjqSpuP3iaWoWIouEk/T8bQv1kpHW32RtD+SCkRSgWg6EEsHo63BSNofSfvkNB1JUaKGiRohG7So0QKkBEgKkBAgKUCcBwQHSB6SgkYJGiVoNA9pHlA8oDhACYCKQJoHRAjgjEZwKs4nMDGB1TVhGzeUqKu9x9f53o4jh7gR29aMiCaxEERYMEBYQ0M6ymoYDwkeUqJOSykq0kpFWulIayDeXiHrVe988S8UnrGvqe8IslIdSVdG0uWx1rJYazCeDsaN8jq9vE4P1Kd89algfcpfZxArjfIGZcaS8AtzX1jw+sxlby6d2dA8sxaUSzoebfVFDSKm4zFIyRol6JikoRLARRUTFFxUCQmQokoKCiGqpKhQokJICiIruJggxQQtJX1igpSTpJQkxAQuthBCAheSmKBggoKJABdVXASYADFRJySdkA1S1unIQMzPF2v1R1J0NE1H03SslYqmadmorE1VxxKe9IfVP3W99u7fiO9vPP/xuan18AnZQIQ0JbSRQormdZ+g04JGyQYl6bicIuQUJRm0pNOSTsspn2TQkkFJBimlqIhBSzop6aSY8nOpIK/5IxCPaqQAA2yqIpyqZFKUpKMxSEQ0SjZIKYULaZxvJflWWm6l4zq2Cg6r3/3bc+cnOPfGFm76C/fQQk/gyo9VQs1/W7dmSKLF9/57Ly1f9OiOzfjubaM+/Yu/5/b0zmvTu6+9eu37Vz49Uf33EyN771T2d/gzXc82rHpi8RsPHd4/Ka1RUfGxdQ2lEj9y82pCXv5bbsnj7x15uaVx4qIFTyyc9UirMVbXkS3rBx1pn9JQO/zj914Au4d+/fFw+26l+TOZv43leys+/QqXt/42BnDJICQdEzW0qDRJxwQN+RWoBHARECwkeI1gNYJVCV4hos3k9t3B5sVPpib/9siMQUYN0rg5uLIlKCg+ViHYJC4kCSGJCwrOqRh7H64IwHmA8wDnAM5DlNc9LChloZeDCAdxTsM4DeWglwUlvOYRIM6pGK/hrIbzGinBQBxW1GqVK1NV8VRZNOUXoJ/TJs/ZNHEZmMbvqxJbfbJOSjoqGghvUKJBSgYxgI4XF+QUIaeISJqMpCkpTUspSkpRcsonp3yyQcsGLetUxKAiBiXquKhhooaJGi5qpAD/kf+0BZAipEVI8SrBKrgIKFmhxCTBqQQHSRYQPCTFBLJmL9q8Ddciww/Weg7zI94VShMbkEgCXQaRMERDEGNVTFKwiEoIEC82H6JOy2n6f13hN+C7YkQdHUlXyumyWFtZvK2sLl0WNypixuhYujreFoilyuPpirhRtjY9lVn7zOuLptUz8TdfCr0ye2Ht+vlrwKSYTkTTRDSFxw06rgVk6OM1VISopOKiiokqLii4oOC8gvFJTFQJCVCiQgoJUlYDUa1SVssF1ccnUX5grJ/gm31CkhQUhE8ifBIRFFRQMEFFOdXLqwinIgLEJIOSDbpobSIpWjbISIqKpqlYKx1r9cX1QBySscSwD3586aMfJsmb/re3PsWv5hZv3l8SASVyihJShGD4eMMnGD5R94kaKcDixcMkjRQ1QoCEpFOiRv56QdRIUSN56OP0akabUKM8wxovMqkpIaMspJex+mgWBgUNkTRc1khJJ4QUyaVINkWKKSqewuuV4fGdD/90Zaqbmeh2VLpdQauz3Oyacvfa1Cs/VWZzU1z3+d7OZ3K9M9zCK1bn8/l7lVZHWe5Opdkxwe0fb3X73O6ge6/c7Zhsdc7+9M9jPzlRce/SjP67s8zcy2Zmltv/its1t9Dzkmu+4rpr10aHtjSirssV8i9le6bke6bmO6a7+QWuNcPtrXbu+tx7AeduwM1OOfl1eXTLv9clPTL0iJp3QM8Q4aH31wgQkQAqK6gA0LCGhTQ0rKC8SvLN+I7tgX1/HPHl00O+mvDUgQkPJ+Y8sVv0bN7mjzX7GIUIq3hYQVcAJARRBiC/hgUoBzEOYixAWYCyaimreriB7TgHcRagHEB46OWAV0yiEZUQFFTQMA4iPPBKAJWAVwZeGXgEnWKNZ2Y0zEfmzXo6/jrT/rLQHpRSpKjhgobxGsVrpKCRgj6AaBCCQYgGIRqknCbFFMEbmGhgooELOi7ouKjhokZIAJchIWukoOG8hgk6Jui4AIsNU9GAkzwg/isCJDkV5wEuQIIHBKsQQpIQkwSfxMMqHtJxUcNXN5a27qSPRke9s2Lon2tGzN6tugAAIABJREFUvit7925Ga1swXkUFFQurKKPivIoLkOS1osJpyfj/o/B++zp4V4io1dG2ymhbWbQ1GG8L1reW16WrIq2V4n6/2I7Jrf54e3lt6+hYyzOzl5XXrlmY3LOSW7RkwUsLhei8deC5GKQjBhnRqZgWiIFySQ3yEJcgIQFKVElRpUSVKhrwARuuUmKSjsAxrzb4XxD8f9wwPbT3RUmbwgKyJjmCVTxMM8YniGIGH5dAuQTKJzFBxYutfvHMipAWIS1pPln3yYa/WEQxmh4gkvbJaVRW//DOt+P/+l3FNvX/unjn6WvZ17YeKhXVEilFiQYh6pSo+wXoF/UAr1ECJASIC5CQIV3shgmAKiJCWrjvcQmQFkGAUapq0s++vHvO5PULZ+9ZsMx4mk2Vh5UyRq8IpRFWx0SNEiDJaxRnUIxGsjoh63it6hG2P/7xmYk//zzpyoWqy+eqLp8be+X8lEsXnr5yZdxPl30XL1JXfqr86ULlpbMTrvww+eoPo6+cLfvph8qL5you/URd/gm9dM539WzFle/LL/804efrz9+8MuPKjxMuX/RdvEyfv0RdPFt9+btnLpwf8+P5yh++m1EXe/hPfx7348Vnvjtbce5C2flz9IVzld+frfr2XOD7s/i5H3wXvq84+93ocz89d/TDCnbz7yNJDw+89+9dnAfYf0IAmKAgUsIrKt4wRGsgGlKxkIpzSapxR1n7K0O+mlHyw2uBL16nTswblZz+0I7lQ9bv8vMtBK8QYgvCJhFGRcKK9z/BqEgRVkVZBWEVhFVQTsU5FWcVjFUwVkFZBeFUVFQ8olLCQw+recKwlIOlIvTKKi4rtJTwSanJr+6ajb/yOj5/M/FKdGHjIn7fGF6nROAXoY8DNA8pDlA8pHhICRp9352mRJ0WdUowSD6FCzomGrho4II+YK4lSMiQlDWa1whBJ0WDFHSS13BBI4ra5lS8GLb4LyLHeYAJEBcgzgKsRiM4lZCbcbkFYxVsOUQ5gKzf5U2vR0+IIz9ZOuxzzvPuWmL3du/qHaWr9yCxJBbS0BU6FjbIcIrkdPzB3sqttJwmI610pDUYbSuX9aq3Ptv5rxR+DbzLR9TqSFt5tK0skg7E28rq0hVxozreVh3fX7Zqf9Wq9Pg6WL02NbVm3eSF4fFbEgs3N86JyK/Mm/EyJ89qUJ6PqEFZ90uQjgBaVgKyEpQgJeu+CAxIqk9Si91pWkhSQpIqLvAJn6hOXbj6+ZIpQc+UZ73PTpq4dPyyPVNZWBFKoKEWnGnG2Gb8AVwLziVwNolzCsGrpAAoXqUF4BOhX4R+SQvIuj9iBIrIRpBJlQltARkM2aQ/dPrHqps3J3Z2T3v3b1h8z+9F1SvolGQU72Ba1Mp44OchzUNSgJQAaRH6REgLcEDePPQJml/Q/Dz0FZcl4OPV8mWp6dN3s+M3b5m0bv30jUuWJKex2uiQ7l+R8jI6xg+4apQAKUGneYPiIRbTCGHvSHH3UHnP4Ojux6I7H47veKxu5+D4zsfju34f3/272sZHanc8Ht/92/rdD69sfGzlzofqGx+q3Tko3vhkbM8j8T2/ie96qHbX72N7fiPvfSjS+ETdtsfXbP/tyu3/Fmv8jbT7N3LjI5GtT8Z3DIo3PhTd/lh944j6vX+I73ykfudjdTsert3+2/odD8cbH4rs+rfIzn+L73iodsejsR2PR3YNYnYO5pIlnIGHNIwDeFFdRXhACL++a1VcUjBJwViIMQBnVaJGISJqYM/WYPr1oQdnDoJzB7fPH/LZm+QHc0corw3atjPAthBcEpcSGFcc172v5/8EC1BWRZkkGk6g94X9Cw/2h4VkWCOXQ7xGQ8Oal9dRDmCc4uNhZUidVhWaOjmycnxYR+ZseK6+hm9/jtXKRFAuaQEOkBwgOUBzgL6v8wciJwWNlFKUnCYFHRN0TBjw5jBRwwVI8pDkAcVCkgEUC0gOEDwkOTBguosxSE755Yz9igGFMxBdDjFGxeQEJicwTkVZiNUl8catHl146kO+9Fse+2rZ8A/CQ/eLT0FhcKJ22IadHlbDVmioAHEZ4IJO8AbF6RSnU0KaEltJqY2WWgNyW7loVL31+b9U+BXwLiurFcXGINZaFkuXx43K+vS4BuP52h3PRTfMWLlx4fqdc7YlFy5ipzD1MzeC6evVp7namfNnPyPXzVijPCurlYIW5AEpKrisUhEQiOi0rNEy8BcV/kDnRYWLCiUk/WJykti8cOyrU2bywoL4auLFZ5AX0Te2TOWT40JNJJcguJZf4FtIPkGySbwIpxCcMiByAfh+Zc/9ESMQSQWk1oCoI3LTH1oOPHX15+fMzIunv/Tsavo/m9sf33nYU6sN55PDowYhqDgPaL4YFNGK7Tr9SxD1PiykWK0IzUBa0EhRCy7XZj+7RZiwZfukrY0TG+oX7H2NMZ5mQIDXSdZAWR3lIS4CQgSkAAlexzgDFw1S0ikO+EKqj4UIp44SVK+gYhz0stooVi9hNYSDGKOP5IwSQSvl4QgOjmIhxgCS0TAeegTo5SEagiPD2jBJITZq+MaWp1btGiLtHcGpI3kwilcRDmCCNkqCJXEDiepPRYEnAjAZeARQKsJSSfNENU9UQyMaKoBSNjmSAyUsLGV0b0hDWI1gVZRTEU5FORXlAXrfgKO8inIqykCcAQSv4KyKCyrBJgkG0HXJQNNqomn2o/sZNLWxooUraZ39hwPPP2wsGb6x0R9SqZBKcEm8RiNCD7zxB/zaqie94SQaSiJh1cuoAz48C1AGIIyKsSrOAZIFfkYNhFSKATijeHjg5SEZVoKcMXHmuvHjhBkrUptmb2nEX42PZVbUgJc4bbSgBnmV4CB+X+QEBwgOEoJGCDoh6HhR1ZJBygYlQkyAqABRHiCChvEawQGSVcmwQrGan9OCDPAxgOAAKRk+UaeLChcUglMIVh1g4C9+RbFp4xVEUFAWoCGARBLo5q1eNTb8RAT5JEp8sWLkucUjz78x7Jtw6Zk4+Se5JFk7bFVjiQxxWcFiCiboRFHevE6LrbSQJsVWSm4LRvdVyunRb/9rL/2K+i4rqeVyqz+6LxhvL4umgnXpMXXG5FD9s2/Mn7N41vJls0LhV+dH2LlvLJq2cutrq5XxDcazS+MvzH91wsrNL61UJsqwgoM+ARZrjxNRzSdrpAgIEVCiSomAkgAlAfpBpE2CtKT6uRZfRJv4x03jxiwKSsk6KbF6/JuTKl9F2L1TmSaCafayzVgRpmjGEziTwJgExiZxNkk8MOZFL1rUKEmnZcMnp/zRFF2fGlWrPNL218DVvoUnv/V9fbq06974n29W3+ycfDs746vr0zcdIkRlZBRiQvGqaySvE6JBiholQJqHBK9hvIbzkGB1nNUIVic4g2INmtH9jB5gU1MWtSx+ev2y2Xp0Zkoav3nZrKZ5y+BESamIJSt5DWcMD6+hIsAlgAsA5XWMMzDWwBmdYCHNqySvjBLVkRGAiQohAJzTEdbwcilMSJGMTnA6JWiUAHEBYoKG8jrCw1IRlEqqR1JwUUUiYOjK5OD3Phl/6uSkv388Wt9Prmz6Q6z5yaiCMDrCpBDOIHmNlgxcAgEB+nkdY3ScTRGCQUqQFqFf0CgWImHgYQHCApRRcF718UqAVbH72kZ5gHKgKHiEVRFGQWoAUgOwsIKFVTyaoFcqgXiTb8vuMkX07pjx291SybpGcs9237FVfjjvMT2Kr95N1wAqpOBMC7oCYsW867D6D/75g9WQ6q1RvTWqJwQ8YegNQ2/oPmGIMBAVASIqHkHxCgouw0AEVkigXNLGCPCZUOLFCeExC7Ytrml787UkQy9eWr5k8bLEHF4bJ8KAADFexwRI8HCg91GUsQARQfMKulfQvaKGSBCXACZClAcIDxBBJ4pGnoNUWKUXbh/1+k4vAwNSupwFVDHuVexKcArBqSSrkg9Ezqr4P4hcxUQFkRWEB8gK6A0p3rrdnuRm7FjM+3EE+4D3vMcM+6oWOSl73uaGvF1XcmIVcmhV6d7taF2zlwfe4s3D6SSnU3yKElspoZUQWympLSC3l4vG/8xLv6q8J4pqdWRfUD5AxvZTde0V9akpq8Dc15fNfO1Fhnlph/TCdn56fNlLSxa/Pnt145xVcEI8OX0OM2nF6mdWJadHlaoIpATglSAuAUoEtAxoGZKyRsk6LUFa0gIi9IuAFlSCU3ABUCIMiIpPVIlwghC1aS/GplQvKQ+r83g4a0a8bOmWiXxTkGlC2Ba0SLgZDTWj4RaMSeBskijCKUSx5/MgkinqtGTQUoqOpMioMrjpbeRqbsm7H+OHjj1y++dJF87S3fem/P3vI46+/fjt7Osnvn0+0jQ4onhFpdjNxiUNieiorBEipHgN5SDCAYKHtKCRgo7yBsoaOKMHwqB6/p6pY9e/MnZ1/bPbVr22LzIHvvnsxlffSM5jtPIYIGubRgvAx+o4p+N8EQ3nNJzVMVZDWA1lIcqpKKd4OdXDQ4QHCA9QXkMEDRV0RNQRQUPFX0BEzStoXgF6ROgRQKmkYpKCy8AjNw9KHPaeOT35iz+RF05O/vLzKVvVYeLepyRYKumICDFJIyRASiotA0oCmAhQAXhFgAmQEADJA1yAOA9xXi36wBin4JxKcEVrqeIcwFlIsJBgARmGRAgQIYCzSimvjmIBIqr0xi10k4i1vD7swCJP69zBOxc+tnkzEWvBt25DtVXItmWP7diI1zVRXJLgkxibQGoAEoJoGCJhFQkBJPxfCAEkBNEQLL6ixfp7IYgUtzAQFZKEpHo4OIoBlUub585oWDBtzewZm6YvTvzx1c1LJy5/jlUWhFNPL0q8EVz6xlh26Qr4SjhVxWqkpNMyLIajUQ6gHER5iPEaVnwVNFzQcV5DeOjlgVeAXklDIhoqabgAMAGSHCB4PTBry4hpa598eePwN/cQvF7GqiSr4qyKMSoeBgQDSFbFWQVn1SIYBzAO4BzAOIBxKsYCVFAQIYmwipdLIrW7Spu2Y4casIPskGPC8BOrkf31Q9tWDT2+DtnHDTpWX9q2ndi601Pf5BVVlNExNoVzBsmlKC5N8a2k0EaK7aTU7o+0lUta5Vuf7XDdbsft/WeRtvcisjoh1j460l4ebS+vbx+9um1KQ+rl2OYFSxa9ungGv/Q5ueZF+Y0Xl/3xjwtW7ZlTB6qEPRXL10+oT74YS06KwaqoRksAjWo+SSuL6OUxPRgzfPGUP2YEologAsplNSApPkmhhCQuKpSUDPAtFKd4eUCJcBazJ1a2YHrlm5VL9j7HJiezzeXM3pF8i4drxphmlGlGmGYv04ywLeh9A45zSUJIkkKSFFVKUMnimKqo0aJGi7pPMigxMcT4aPQtiwHtj7YeeORW55wm8B/avke+vzj17feG/nj9Rf0vFVzTYAkSLPAxmj+skayGcTrG6iSr0ZxGCJAUgF8AQRH6BQ3ndZTVcVar4OCE15pnPr1VeHrb3ik791RviI1bu2zm5uUhsIABNK+PZAHGQVKABD/gB+KChvMQ4wDCqggPUAHiAiAElRBUQgSECH95lSAha7gEUQliRWQNlyEmQ7y4KkJUUFAJkDIkowq6JjnqrY8mNu59eGfjf7zz4eg/n3xpjV7KKk+J+kgJlkqwVFQ9gloqqh5R9YjqKFEZIaqjROiRoEcEpRL0yppXBB4RlPJqSREOlHDAU4SFHk7zshoS1tAwRMLQyytevsUThb6G5uDOpUMPT3z0q+onP6t8/N1Jjx2swZu2Vm7ZEdC3VLSwwzeHBm3ZTsWaSKGZEJpxvgljkhijYoyKsgrKqiijoKyCFqOnbFEDKvpgELgIB1EODGzkVJRVMUbzhnT69aYX6MWvjpi7auTCHcNfX40uiZKLo9NqeVlbyGpPL2leFHhj5qx1y/n0/JBWxkFCgIQESBGQxdMuqIQACBGSIiBFQIqQkiAlQIJTEQ4ggopIAJcAJqi4AAgeUhygeaN8zpaSudvQuZs8s9aOCDX7JBgQVIJXcF4hOIXkFYpXaD5ZhOIVUlBIQaUEhRQUklOIGhULq15G9YZVb0j1CAnPysbS5C5q3xaideWow6s8xzbiqfWlx7b5jq0j4MqS7TuwumZMTGKsRq7QCVYjBd3H6z7e8Atpn9jql9sC0dbyeGt1FI59+7PGf6pwJ+NcBif4CBgbbx8T2zc23j66rr2yvr2ivrWqITVtU8vi+MoVXHhZeMVShquJb+JWJefGQFmt5q9Xx0VaxkSU8qjmj6XoiEFG02Wxtqp4e1Vte3lde6AuHYzDshioiKmVkWRFVCmPqAE56ZcSAak5KDSX8ckKCU6eVz8Df/YVbGpk8Ohp4xaP5ZLPMc0+rqWUbUK4ZpJtJtlmgmnCmCaMbcaZxID15hSKT/qFZEBQArwSENSgCAIiDIgwIGpBSQ9KuqdOG/TB95PP3XzhyAfD/3SqbP/fyB37Hvv0/MTO3Nx9748Um56QAMJrgRpQFtIraqA/DGlG8zFaIKwFOY0WNVrSgpJWJkG/qFOCjvE6wUA/C6pr9GcWp157RZNe2FM/dg3/wlbuzeTSGuU5FgbDGhIyUA4QQrJ4gUlBLQ4fkCIgRZUQi8IublFJCRQhJECIKi4BIqKRkjYQ7RMBJQ7E84tJZqSgkjxABM0ja2gUoLHmETv24Yf+Pr6u8d/lrf9dfy+gnqjilOGc7uE1Lw8RHmBFFfEAFYFXAB4BeAUw0M8sjg4KAOFVhFM8nOLhVO+vQFiAcADlIMYCjFWxsIqFAMaqRKSZ2LTLb0joOy8O/uuEx/805YlPX8P/spRunzukfdZTh+YMBbMfBzF0826abUFDKs4k8VASWwGwsIJzCYJPkkKS4hMknyCFJCUo1P0ADVkcWH2AqBIPlnkFZ4C3BpaG9MpX987DFy0fMV8d9eqfh712fNgbLYNerZ26mhG0WUJq+sy1z07mnwkrr3HaRAZQoo4LGsIDrHj+RZV8sCAVAaQESBHgfPEUKR5RRUSA8gBnVZzXfLwRXK7QszePfDMRfL2RnLNueKiZkoBPUnBJxUQFE5O4kCSFJH0fSkhSQpJ4AJfAw0ksrOJhQIRUfIWKhQDOKXhsl7dxF2Vs9R2u9RyPjmyvG9G2xtu+Ad+zvrRhJxJvIcQELqgkp5I8IEVIC9DHQx+v0ZJBR9L+WKosnqqOgjFvf7rLdXv+iQ3vsy+rJ5gIrIzvq462j462V8f3VcT3++L7qLp9Vatan1+rz92QemWDMX+NNq9Omy3D8bKOxzQ0ptIyoCWNFDVcSpGR9mBsf1XtgbF1h8bUHaqsOxio2+eL6kQEUhKghSQhAepBAoygEELSzyXHhZqfo2YGh1TPHT5GLJ36ypz6eTx4LtRMMi0om0CZARAm4WUS3nCilEmWMqqHBaUs8HIA50HRThbTAEgpRYp6MXZCCCk/D7zR5ifU48hbfw8e+BA/+Dd/6wfEVvjQoQ+Rtz6vjjQNkpOjBIAzKsUCXzEXVYAkD2kO0qxG8holan5R8wsaxWs4ryG8gTMaGYL+sOFbYeBLYWA5fLoGvlyjTavRKmt0gtUIAZIiIHiAcRDjAMqBByJBWOjlgIcFHg4gHMBZgLMDXhw+4CvquKjjgoYLGiro6EBQV8d4HeW1X+B0gtMpUfdFVHoVoOt2DVePlB/5y+R1TU+t3vPUeh0XdYRLY4yBcgbBG6SgU0KKElIkr+OchvEaymsYr2EcRIt/Wlx+QPFd/h9WCV4jOIixAF+hEQykpGaibg+2cwcFNtDKKjzZ4Gur9bW/8Nhfqx85U/XkX6ofPfjyIH0tXdeELoHeJQayAqI1CrZcxWoUb1jxsCrCgmLH3ssoxZkVCKcivOrlQCkPSjlQyqulvFrKAw+nlrBqKauWFOGAN5SgGW3Wgu28b/HKUXP3jpirjJi/zfNG7Ywty5nU5BVg/MLtk5YlprH6WA7iok5yGsrqXsYgWEjwgBA0ktdIHhC/JNvA4r2E8tDLAw+nejjg5SDKaQRv+Ba3IAsbR87dMXJuo5fbN2EFqJy/pYRVg5xKcgATACqoCK9gXJLgVJJTKFalWJXkVIL7dZ9cwQQFERSEU72CgvAKwkDvCt3DqaUNe717Gka+G3rqzNIRH4WGH2aeMuIjktuJDc2EuNfLJTBeIQRAcpDkNZrTfJxOcylKSFNSqy/SGoi0Vsqw+q3PGl239z/XPHEct8f+WTnBiWp5bF9FpL0q0j460l4l7yuLHiiX91WIrdWxfRNi+0dH9vmldlpoLRNTgUiajmpUFFKSgQiGR2onogf9sYOVK4+NX3V8Qu3h6tjBQPQgHdtPyWlCNAheIzmIcxBjiil4ChJW0LCChxQfo055ufa5Ma/PfHr5G29uXcYoM1ckylYk0FDSwyRRJokN5C0nkHDSE1JKw6qHhV5W8zKal9UwVkNZHeN0nNNxIUXwBsYbqJDCxDTBpANsa5kAS6W9D+3Z9/gnZ4IXrk768tuy+m3/h37C+/cr8+PKSClZIgCU18iwSrAAF4pNBiB5SLI6wuoIq6OchvKal9M9nFHCpUqYlCeke/6/9s7tN47rvuP/Rd+LFEbiyiT3MpczM6QomVYU24DbxrXTS4rauQBBY5ucnXNmZi+iJCttHUepLJG7c9m5z5lZWlScNrAM1+bOzJKSosjizoWkYiQIjLYvddEATVHHgUWyD0tJFSWkgYH2IdAXHyx+M/PbM2fOBfswP3wXBlXZp+oeWXfJuk+JAYHCMuqVxaDS8KiWR4uYgiGFAhIGBAyIUXGIgCsCLsOgAoMyDCYgnhDwuIDHYDAu9kpib2KEFJakoCwFFSmoyGFVDqtSWBkd7gUhJQaMHIAWrr7il4LvM5cGT3zwk6/+8NqznR446RJySKIeKfVoMaTFEEghEEcEtBhQUkBJmJIwJWJyFEiYkgJKDmg5oKWAlMO9HBlTjQA0QtAIQCMAdQxkH0CvirxyHROyV2rYY8fNseNWqWWVv92pBMfG3/7yZ6I/fuitr3xuab50tkOIztgL4YG54BHkPiJb45I1ITjjvD8h4JKASzVcqvkTvDfOexMCLglBWcAlwRtH3gTyJ5A/gbwJ6I9Dbw/kjSN3XHTGJa8qelMo/OKs+43nzgpPfws+fUr42oIsLj0/F1T4AKDeURROwuCz9fCzjaAs4TIMx2thFYZlFJbEsIzCMgpK+5CCkhyMS/6Y5I+J/jgKSiisSEvga+rDT33rd/7s7O993a4+3y3/yZmHvqKOoyVW8CsQT0A8jvxx5JehXxH8MsRlFFRQUBGDitSriGEFBWUUlhAu1d1q3a3KbrXpVltOVfTKfFiBuHLKKNttcu3l8ib/ufXGgTdbD72xQOjd6iljrO5OiH4JeWUJV1BYQUuEuESJ5ylpmZQvEPULRGOZal7gGr3Ji9cWdnb/a2f3o7t2+M3dnf/Y+Se3LzbdqRPnDx4/P31i+fCJ5cPHl2fmL3z+2PJM6/yjx5YfO3bhUOsC01ymm0tsM5xu4UPz/nTL5+oYtJamTl448tc/eOrbF5959a0vvfrWl/7mB3906o3Hjy/PzC8frIeM6AHJnxRdFrk0dCnkUtChocNChxackmBNi9azdecvG94zonNYsGjBIqFJQqskmqRksqLJIBMgkxYtClm06NCSS0suLXmgjtk6Zkfvt24BGnhUfEaLActjWg6Ipv2Zqz/74i9vPv/Rf/7hh//6xHs/nkn/7avKOzNQn2hgBmG65lEQM9Bjocsgl4EeC30W+YzoAckDoyoX2aX3dr5PIUxKLlO3DkvOYYRZ2CPFkBQ9VnI4yaMQrkJMCD6AHos8Fnms4LHQZxBmkM9AH0APQI8SPBJ6FPIpEdN7BJQYUGJAigFZx7fqKHyqsfdQd2hiIHlEIyCb/iOn8cNXrj754ftf/ufhMz/Zei5488i8XZUDUgyqco+SMSljUsaU5FPSXvn0qAyDHL2kvQMeVfuQskfUMdEIqAammnvQTUw3MWhgUPco0aYFm6p5NHQpySVlm5RtQrCr0CJf1VjjzJT9ncOds4de6XCyTgouKThV0SzXjapsEKJJ1RyCd6s1l+A9gneJmkvUXIJ3CcEjah5ZcwnoEtAlkEcij4QuiUZ4JHJJ6FLIY5E3CR1WcGjepWrBFFw6AntPSL2n6uGTks+JQUkKgOgdkjHd6B1o4rFjHtfC03LACj6LMIMwgD4NffpO4APkA3irklT26Ppe+QqQfU7GU8g/OOdOovDRvzg39tSp3/3T0wd475DgHxQ8VvRp5JHIpaEDoANqLi14NPRo6APkAzFgxIBBPg19CvkU9BjosaLHyi4rOwD5DB8AhJnjJji9SAYd7h+1wxfO0J7KnrGYky5dH/XBY+ou23BZEXNiOCX2psTepLTEya+zjfNsa3nq2IWZRvjYxavK7u5H2/vclHd2Pv7FJz+13oQNdWbefmzenjnpzpz0Zo77X2i5T7bcx5rOdMM60rSOtuxHW/bUMevgvDEzb3z+mPlo05pq2YdO+Ee/88azyjtfN5MX9eivzr313CvLT5/wH593jrbsGaSxQoeDylStzfGLbK3N1NqAX2T5BY5fBHynPHducu61I7Vzh+YWJmrt3xfaZWGBgwuTwiIJFyh0joHngLAAhAUAFwFcAHCRhh2AVFbUOKRxSONEjZN0VtJYSedkna3rrKwBSaGhSkMdiF1SbD98Bo+tXn9888YfrKdPXEyOnPYrtdcOiCpX05hZnZ7tglmdmVNYXmF5hZtVuVmFrWksUlmkMkhlJIUVO5yocEidRBqLdCBptKyCmsa9ZIAXLZLv0rI63VCmZY2uGcSsSfEaAxV2hKCwUGWRxkIVCCqoKbSg0IJKCwqAKkAaQBpAOoN0RuwCpNNIo2WNkRVGVhlZAVKHlhUgq7fPMLLKSiqQdUY4O/6ay1279nxx+c/X42e//72j37WmGgpAalXUq6JelbTUKwfcAAAFCElEQVSqpBGiSkgaIWmErFB7qISsErJK1jWyrpGySo4OGzrdNEDToOtdStbIPVRCUqi6Cho609AYUWPmdOZFHcAOEDtA0JmXNPoFjfpml5zrEI1zlHyOEduc0AF8hxY6NFqk0SJVa9MvdahvKtSsQvEdqtam+A7Ft6lah66NgjbFt0m+TQqjuVNpqNKCQt1Fh+JVMKcxvAL4Dl1TAK/Rc11qrkvWdEpUgaRSkkZIOiHqnNTl6ma1qRMN5WBdnZZ1DumsoDJ7KKCmAEEBUGVEnRN1DqqMoADYAZLKyBorq6ykMpLCiBonKJygTfHq5EsK80IbzCqTNe3gbBtAnYEaDVUKKgB1WKHN8h1Q69CjxqEKkMYijYUaEFRaUGleZ2s6B1UOqVxNY/guO6cDQQUNhW21QWOBfLlN/u1rxMuLNOrSszbLm5zQ5fgux+sc0iZFfVLsTqPuNOpOicaUbE82nMmmPd1yZurdIxfXlN3dj/b/hu9ub//qk5/nP+0Pst5gq7e21bt0w1vbMpMtu7+Jk01vdROvFt9by/9+rTh/ecO+smFeyfHlYnl18/Vky1/d8tduvP7eBxc3P0ze//fL7/987doH/zDYDAabONkIkgJHmRtnOM7CKA3iNIhSN0q9/tDvr+N+6r2b6u+u4/766yvXrShtJ7mWDP14fSka4ig1orQbDc3+0OgPjSg1+6nVT83+0OhnZpRbUeGs5LexV3I7yp0os+LMinIzyswkt+PMTIbdJFf61/+u/6NXV6+fvjI8E139bvLe4uXcHqR+krv93FrJzX5uJ7k7SL049aPM62fOSmav5NZKZvUzK0rtUc+jzI9yp18Y/UKLCy0qzDh3ksJbLZy1wlorzNXcSHI7zt04s5LcTDIzycy9IDeTvDsizs0kt5NRzq2rcW4kuRHn3UFmDHJ7NXdWc2eQ2UlqJ0MrSa3bn3HqRKkfDcPBcOnK9XBr6/yPN8LNDedH17tXNvCgCKLUTnI3Tu0kc5LMSdI9Bqk7GHqD9C6S1E2GbjJ0B6m3VuDLm8Hqhp/kbpy5ceYmuRenbpJ6q5m/luO1LLiUOf0N6+1Nc23durRurWzY72xYcWYONrrxpp4UymqmJ5nWz4w4t+PUiod2P7X7ubNS2P3C7mdWNLT6Q7O/bkZDM07tKLWioRWndpTa0dCMUyPOjDgzotTop3qcGXG+dybOjKgw40KPCyVO1Tg1o9RdyZ2VohvlepKag6G7mjuDDS0u7KgI4k1nsGEmmRdnblJo0YYSZd04s+PMjjMrTq04s5LMTnI7ye0ks6PMXMm6/UyPcz0pRjPVTTbNfm6sZMa7uREVRlyYUWFFhRUVZpRr/UzpZ2qcdpPUTlInzuxkRG4PMnuQ24PcTorRRFsruTFIjbWhMUiNldxY2TCS3BgMtUGqv1vob25pb+fK1aF2eV2Pbtjv3LDj3BmkVr9wVgonyp04dwcFTgocF1684SSb1mDDWt1wLm3gS0XvZ//y3s3tX2xv//LuHX7zXuvrT3Z3P97d/Xj3jpnpbY18k+6v/91E+/5fuq2b91za2d1vp/Mb3mdf/p5dz87u9v0SPp3ubWHkU7R9d84+tn/N3/f8H3Tp/1k7t1bIp1oLd7Wze7/R+5/r4ebdI7lv8O9791+3eu/J3Ddr+7p0W7edrH7zR7u35b1GPrnjjvUptb3zq52d/S5OD/RAD/RbqAc7/IEe6LdZ/w19AMnC7wfvag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1981200" cy="1533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 descr="denied:data:image/png;base64,iVBORw0KGgoAAAANSUhEUgAAAR0AAAD4CAIAAABe9qWpAAAgAElEQVR4nOzbZVBc67Yv/GdKd+MSd1sry+JKBAuQkKARJLhLbK24QiAuWHfPdhcshBghuDXEQ0KIQID2btwSnCB9P+y99j37nH33fve5b9Vb9dYZNT70x1k169f/8Yw5J9D9T/1P/U/9v13g/+sL+J/6n/r/Yf3VVUJ9eWAO07eA51ks2l0s3leU5l2Q5lOQ6lMg8ioS7C3h+xfRvEsSFjG8kWQbQLEGDDvAcAQ0R4i6HaLZA7o1jryDQHSGqdthmi0BszIibtEnb0KoFih1gx62ed4t+5NuPnV6p9tArAqO08AxLVCMGrmghmM0UKwGitOAeC2Ib4ZilFC8Er6igS6p4AtK9JQcd/KD/iXGUrrv8Ro9tgrlafEcNcJXQQIVSFWBNBVIU4NUNRBqIH4zxG2B+BqIr0a4WoTbDARaIFCbcLX6UUWwIxe3iwvtFqBuDHQ3DbgLgFMGvCsLcs4EewRgLwvaQ0Nc6fqOHMIOHuTMht1YYDeb4Eheu5t58uDj5JAsnq+Q4yvCAtNJQWlYEB8LFGKB6X+2GAsUYYEiLCAD83+A+eYzvPMZPnfY0b8rJZu+q6aOqMCIGvqugcbU0LgSGlPA43JoQg4m5NCEHJ2Q6U9IDSZluAkpOimHdEqgkwOdcpr8mtEbfbgZmLWg+j04va9gehukp4agDmD8FUzphvS1AG4Fxm1geiuY1gyM2oChCjKtxZu9NjSsWQgG9hiOhsH9oaAvFPSHQD1h+K5wfHc42hOG9IbB38Kgb2FQRyTcHQ5/C4V7w6CecKgnAtZGIIoDoIpqyi6fT6+YT66anfR0BrFqFlkym1Ixj1o+n1G2gF66iFq2hFy+mFSxkFIxn1Y+n1g5M+WZafLT6YnPlkcUb5yJLQKMtTBrK4FqQ0ix10921CM54sk7YLIDwLYjlO0odTtEsQM0G0C3BkwrmLrCgLLWNMVy6k1Hu/sx3uWMfSUczxKGbxE1OB8Lf0L2LeR5Fom9ikT/p/Ys5rmX3dvw8LkR7QPC1QKxEoiVQKQFglYg0AJREyxsRLgqSCgD6XUgsw6IZSi/Fea0GdC7CeyvQNhqwv5of7nwYsQTms9Dus9dakAG3T+N5p+WFJxNDnjI8HlE8XuABWRiAZlYYDoWmIYFpmKBYiww9W9N9OQXv2r7t1zxvEvYe8uI81i+cIo1RN0KM6xgmjVCs0Ep1gjVEtA24zArPMUWZloB9laEsRlP2YSjWUDsrRB7C0S3nJq0/fc9/p/0T7WAWCUSp4FjWkFsM4htAbEt4GILiGsB8a0gvh3EaqBLauhaM3RVA19Uo2cUyKlPen9zpQQCFcRTIjwVwlOj/GYcvxnHU6N8NcxTAb4SCJRAoIZ4mv+zKz7YzQUePLBHgHMWGDhyDXYx8a63Uffb0G4ScGNDzhlgVwbkzPpXrgRYoAgLTMcCMrCATCwgDQsSYkFCLFCEBWZgAdl037t0PwH7wEGlxPK7YvaoAvddBcZUYEIJJhTwpAw3KYcn5WBSDiZl8KQMNyklTMpwE1LcpAzWyYFOBuukMzWXjWr04GZgpkL1W3H6rWCaAtFrQlE1bNoKpjQDPQ0MtUBGbWBaB5jSAfS7gEEbZKKCzKWoUdMMMOJkNBiG7w2He8Phb6FwTxjaHY72hqG9YWhPGNodAXdFwG1R/9zVPKxyTnLVrL+4wirmUirm0srn0MrnUcvnkyvmkyrnUirmUsvnp1TNTH5umvhsesKz5VFFG+eQFkH0tTB7K45ui2B2CMMWZthCNBtAsYKo1hDDBmJZwywbmGENM6whuiWgW+DoNgTSDoPbe7Y8uuFeJXItTXUvFe8rFnkVCfcXCL0L/4+i/pkroRYI2oBACwmbIKEM8FoBXwtEMiBuhAQyhNcMc5sJrDaU1wnEzcasBvv4lxfDc2n+QmoggxLEZPin03wfJQU+Jvs/ZPiLKcF0LEiIBYr/E6f/vqt9Jbx9pQLXCtpstj+UYg3RLBDGRhx1A45igaNsQqmbYNpGHNUCR9sEsS0AzwKwLGCaBULfBPFsAM8WMGxNknce2hfwweCkFoqVo3EaOLYNXGwH8R0gvgOKb4fi26BL7eBSB4jRgngtuNYGrjdDl5rhc2rodB3+MmspzefEWzxHDlJVQKiC+GqU00xgtekzWg0YLXosDcpVQnw5EEqBQPnPXO3hQ65CyFUEuXIJTnQDJ7KeCwl1YUNuXODGBa4c2JkLO3H+dV4FirBA8Z+usrCATCxQjAUKsSABFsTDggSUQD41kME+GKUutxqXLR6XGk7I4QkZopPhdFJ9XaPJZBNuUgompUAn+4siZFKGTjThJ5sQnRTVNRF0DXOb44xr9WANMJXi9BR6BnIwtQGnX0/ASxEzJZiiAnoaCGiAvhYybwEmbQDfBeN7IKMuYN4GjLXmYHSH6bcw4/ZIQkck2hsG94TBX8PgvhDkayjaHY52RqDtkei/dEWpnEusnE2SzCZLZmOS2ZhkNkUyiyKZRa6cSa6cRaqcRamYQy1bkFI5M/mZadKz6QnPlh8o2DiPuAimr4U5WxG6LaDaAt5mwNkMmJsAzQKhb4aZmwF7E8TaijAtUZoVQt0KmDaAuR3CnNFEj/WPb7s+TXMpS3MrzXQvvru7KNu9ONujKNWrSPjvuRIpgUALBG0QvxkSNsECOcLuQlldeHaLHkehz1LiOGogUOJ4aljQClKbTVgyu7iamIhcagCDGpSMhVDoAakUv/uJwfdIQWn0YDIl/CoWzMGCRH/e/dQ/U+v/wtXeUpFrBWMWOxD81dV6lLYeR92Io25BaFshxhYcdSuOagmxtgL2VohhhcescFRLmLkNZtijVLuZtx1/3+P7zuiEBr4gQ+I08MU2cLETXO6GrnRCl9uhy23gUjsU1wKdVcEXtdDVDuhqB3SpHZzTgjN1+CuspbT9J6pxXDlI0wKRFhI0w9xWlNOOY7URWG14dgvCVUN8JRDIgED1z13BTgJklwB1Zurtouo5USBXGnC9A1yzgesdyFWAOlNxTti/cvWXMSANC0zHAu5gAdmY/z0s4C4WkIEFCbBgFhbMwIJYlCAq61C4usJyUrZksslYJ0Unm9DJJtxko/5kg/FEI36yCfwHWkAngyal8GQTomvC6xqMdHULmmONa/URNTD5giM0EgxkYGojqv8Fj5fDphowpQXotQJIAwzkwEwOG8kRpBnBt8BGWmCmhI1k08GQs1lvhHFrFKEtCukNh/pCoYFQaDAE+hYK94bDXRFwRyTyr11J5pEkc8mSOZhkNiaZhUlmkitnkitnkCqnkaumE6tmUCrmMEoXkCUzSU9NU55OT376X1xRbCHWRohpAdM3QZRNMHULQtuC0LagtK04iiUBsyKQLQF9K8y0QTE7/cRdljkXvCRUryKWd6HAuyDDszBrT3GWR5H4v+EKEmgBrw3wmiGBFBbJEH4njtWrz+wwYjYbMzR4jhKIZYhYBonUkFAzjd5kd6U8JjKH4pdODeBjQUJagJgSIEoIFZBCOLQgBhZCxYKE/zCp/vuuPEqFbuX0OayAv+UVTLdAqVtgihVEtwNMOxizQ7HtEN0BotvhqPYGRAcCeRtCtkOJ2wxSbJdc33569/43JseUyAUpGqeBL7aD+A7oahd0pQNcboMutUDxWjhGTTgjw51XwfHt0OVOEN8JnW8GZ+v/5oonB+JmSNQChC2wsB0WtKGCToTbhvLbEUELxFXBfA0kUP+z89UeHnDlAzcR6sbFO9L0d7D0nYWoCw1ypUG7+cAtFbiIIRcB5MyB3djQbibBkbzmH7oKyKAGZ2JB6US/VCwgmxrwGPN7hPnfwwLTyEFsLIRODuZgwTTWoXB1xdZJ6UJdk4FOBialYKIJTEihSSk80YROSNFJKTwhA5NyoJMDnRxMSoGuCdI1oZMNhrr6+S0XjWsNEAVkUofHNxAMVGCKCtFToKgWmHQA825g0AvwbZCJAp7SgDepJ+DkKF6GGNUjJh8IBrXzod59pl+jDNsi0fZI6FsYNBQCDYVAgyFgIBR8DYN6wqHucLj9X7miShZgFQsokrmYZDYmmUmWTCdWzMCeziI9nZ4imZIkmUopncUqXYBJZpArzUhV01OqlkcX/t0ciJJt9cgWepRNOOoWhGKJUK1wFBsCyUqPZKVPttQnWxlQrGHKRhzVQg/bbJZkZf/4SGDFjZBCYkgeLSiX5/dE5F2Y6lWU+p/OV95FQq8ikec/cSVQQbxWwOsAvGaIJwWpTSCzBQi7UE4ngd2iz2lB+SqQ1gSnNQGxHOGpZ1Lrba9nX4x+SPV9gvnkkP3v0wLSKIGchDAWKZhP88/G/PL++u8ZmP7fdLW3OM2rMM2nINU3X+RTIPAs5nmVsPeWkucx9wOSJWBsRtiWMMsKIVvqM3bC1O0w1Q5HdYBpOwFjJ0yzQ2l2KLYDoTkitO04qg2evGXBddtT7l6vTY5L0fNS9GILHNcFLrfDVzrgyy0gVovEKAgXPsFHawkH3xse/0w4K4dimkFcK3ShGZz/gr/K+pnuffItgaNAeG04fivgq5A0LSxU4NKbYbEGl9aKE7XALA3CaQNcDcxToxwtwtX+xZUpR6t/oBTaJUB3cSF3Fn4vF3Fhwzv4hO0io52pBnZMPSeS3r5EyPUG5MbEu2binFIhFwHYI8a5YfqO5FVu7FPROckhd3i+fI6vEAtMIwVmYIEZRH8OOZjOCOen+HFJfnfIvjkU/1xqUDbRn0cO5JOCxeRANvtglKZ8q042b7IJPykFOimkU4BJJZiQw6ONet+lJt9lJmMyw0kFQaeAJ5XQhAz6qzEpTtc0q+OiUY0B+plg+lkPJ8MbtYFp3bBhB0A7gVE3mPoVmPZDRl3QtHZopkx/2hc8XgVgDWwqRY3f4/Gv56FtPkY9EfjeiL+EFegPhvqCQH8w6AsFvSGgJxjqCUXboqDuCKgvBP0aivaEId3/xRWjYiG9fBGtYhFFsgCrnEuunE2rmEOtnEeqmEuWzKc9XcQoWcQsnYNJppAl00lVU1Mql0Xnb5hDWogw1wPOVpRugyfamSRuMyTbICxrwLWB2TYIzZ5AsjNK2Yaj2EJMO4TtgNIs8ZStKNmSQLTflHfWo4Lol0sMfcIMLhDuL0jzzE/zLEj3KkzzLhR7F4q9isReRaL9BUKvIuG+IpFHkci7QOxRzHMtvb/uwSsjWi2OowICFRAoIG4r4HXCPA2O1wgLa4H4LeB+QgVahNuKCDqBSIukKiCxFIjkeLZyNrV++40nF6LuEH2yMf8nyX53qIEiaig3MZJDCrlL9S0h+1SR/e/9iUr035kD/6sr72KmRylpHtMXkK0BwxJiWqEsWyOarV7CRtOUjVOTVxpf+0E/cQVE3QyxtiBsS0DdCuhWEM8BYdsQWNZTk20id+95a3xSgcbI0bhWOK4LXGqHL7fAcVLodB3heK3pseophz8sOvJh8dlPs8436J+RwWe00Jlm6Gwj/irnJ+b+k+/02HJTltqMKjNiNBgw3hNYLwC9As9/C7NqUFYjgdsB0zogXjvgtcDcVoTbDAQaIFAZ85r1D5ZBTgJ0Jwdy5xAcidN2Jc9wJs/aTUd2ENE9HJyHCHXNNHARGmyP/cX74pwdZ1BnKtgjRNyZeo701S6s09GPkkOy/uaKGCgmBTJIwUlJgReJwZcS/a4m+2Ekv3Rq0CNKwD0sIIPkn0EMyCIH8tkHDmjKt0zKZk9KcTopmJCBCRX0XUnobzTva1j8rfGnb40/Dsp+GJbNG5ZOHVOYjcmMx+WITg50ckgnnd520bDGAP2CN/2Cx6lwRr1gRg8w7ARoNzDRAjMpMGwEBu+BWS2Y8RZnLiMYdMBoDzDphkylMO7DbOirl2FfOPotHP4aCXeGwV1hej1Rpt1RJp3hBt3hej2R+O4wpC0K6g6H+0KQr2FITzj8j1wtoJcvoFUsoEgWkisWkisWUsrnY+WLmRXLaUUrKI+X8wpX8crmMyun0yTTyZIpRMlv0Xkb5v7pCqHboCQHHHknRLEDbDsgdgBiO4i1DU+1w9HsAcse8B0Axw7BNqMUK4iyA2AeqwsS3J+l7S9J83uc4fM4y7Mga29xmmeRwLtQ6FUo9CoUeRWKvArF+4rFXkVi70KRd6HIu0joUcL9e1dKIGqCeWoCq43A1uhxG0wYknncHDNqviH/Iy61BQibgagFESgRoQwI5HiOcjq1weFqZUzUXaI/HwvipYQkU8OSsFDS7Qg2KfgezT+fEpCHBdz5cw34D1YX/x1X+0sYHqXEuSw/QN4GGNY4ljWBuHJu0spNlJU2yQv9+ItP5Vr4ZW34mbjA8Kq5acKCacTlBtR1CM8SYlsidEszkl2kh1eN0UkVEqtE4tqg2A4orh2K00LnGwjH35sfrp53qHbl0XqHs8/XHXv90ynp/Itqswtq3Klm6HQT7ipnKdv3RI0+Wz6N8XGl4PNWzmsnQWXok5cBOc9seSUrmJULBV8QuhQWdkPCDsBr/jtX/Ba9P10BN9b0HayFltcPpOTxa5uXHbgBHM4gTkID+8cGm2mRN7NznpX7noiDt98Gu3mQOxvnyFztyjwd/TA5NJPnI+D4irBAMTlYwD5CKk7m3YmPuRHo/ejmrcwYUrJ/EslfTPLNpgQ8wPzvpfjewwLE7APRmgqLScWMCRkyIYXGZPoDUtOehnk9jev6VC5fVe7fVG59yl09jZZ9TRtH5MtHZUu+y0wnFZBODnSyKW1xRrX6aBNqKsPhmnHGfWBaJ9BvgfFyYPgCZ1Q4dYpk1cp3jq5vrHcW/bi00pDQBEFfIbNhYK4FuPoZYMjTYOQAvicMdETpqaLNGiKnfwidXe0//Z2vWV2AsTrcuPOgcXs0rjsc7guFv4bBPeHQf3VFr1hEq1hErZhLrZhFqZiFlc9iVv5IK/qFmb+en2fNvLv5TpG1uHQRMc8IKzGjPZ2eXP5rdO76+cRFf3MFUewgji1gWuNoNvqYLUy2BtgGwN4AmBYwZb0Jaa3pzeVTblmYJNsimBOgev1WeMuhkrenkBecnxqelxpQyPYrp3iXcPYVi/YVpe4rSvMoSvMsTN1bLPYsEvsUiPYXCr2KhPtK/ndeoRwVJFBBfAXM0xrSu3CcTsBv+JFTfERS6fqobAq1DOGrYH4HJOhAuRoCR4rwFShPZcJstL0uiTmUiYWSadFXUw4coB6KJEX/cT363O2QRHIAhxzKJwf9403g/0VelTD2lJFnsgMB2Q7QrVHqhoWctfuyth3ir2LmrfnQZCP7bFdRuSUla1EE1dQtcZrV9QXLE38zTPoNR99iSLOfcs3hgJvPe8NTWjhWA8e1gZh2KLYZOitHT3wy+ePFrKiKJWFP10eXOoQXWEW/2HRW9ttlqdkpKfK7BjklxV3j/8D1O16rz5ZPo73yKVI86JpoHJ3ondB9/a772DbAqu3emd1gxKiFxVogUCN8FcrR/HUOFKpNeM16B8shJyG6kwPcmUa7+FNtyd7x97glb+6WP3X1CV+1Zf8Ky8jQU7z8950JdwrsjyRAjkSwW4C6MfCO9BVuzFMHHySF3uH5iLi+IixQlBzIyL1Jr05lPiEdKmMfLWedqclgs49cS/ajkv2ySL5ZWGAWyfceJUDAPhimkaybUE77LodHZeiwdM6QbF2/3PlrU8BXzZFvbccH20/3Nx/rkYaOqEOGpE5DTZtG5fPH5YRJOaSTTm2PNfxMQOWwqQLFtaImX8HUZtSgTg/3jEAo+Gl+WaRbYz5nSPlm4F1FA+1yvu2vZUaQAjXrBiZKCPdpFjTkod8XDnWEI9oj096Gz37iPTtr39w0txmZu8wfbNd7ttdAFjmtNVq/Jxz92/nqH7iSLKRJFlIr5lDLZ1PK5pNLFrHLVlMfrOY93FYrO5tbEsDN3CwoWEDOMyKXmFCfTiFKlh14snE+8a95BTNsIIot4G4msCznJW5dfXmzxW3rhUkbjUlrTFJWLb6yzO3GpuCbmx1v/7byxs+m138j3N5i8eSk73NG+BPG4Yzbx9Pi/rgbc/DB2YB8ineR0KtQ7FmY5l0o8ikSeBeKvIqEHkWifUUiz8K0fSV819L76x68NKK9/4srhKuGBGpDegfM6YaFDZYJGbeopENs7s9JD1GGAuX3wtxeA2arMVOO5ysgkYrAb9h6I+90lPBBzL3a1LxS9vXsW77pN3ezb+5hXgihRJ9JCL5ODuL9Of79bQL837+Jnrx/w9X+AoFHMc+zhLuvhDyP7g9I9oBiZcLcvK3Mawv7N9tj4MmT5b1yu/aK9R0FGxUVKxUftrx563SnxCu+JHxuylqEvMaQZDP32q6j7kE1hqeaoYtt0KUuEN8OXWzAnXhnfOjFokOlyyOLLaLyrUJFW/Y83nHwpX3cp19im8xPqQlHm+GTMvSacAnH/9h7PZbcnFrtLH5R3Tek0qpHvw0MdXb3tLSV1bZ6kvKW3HpiTn1BIL/Vw+oN2BqEpwbCZsDRmrO1hlFFyE4u6sSD9nDBnjTEPYNgk/TLjgs3Lt54dPMA5+gGbqy9kHnJ+UiimVsStD0JduXAu0V4Fzp+J/m33fSTBx8QgzN4PgKmn4gcKEwJpJQSuT2vHudiIRk33eryrmoqMpl/xJJCMEpQFuafQQkSk/xTsQAu52CEpmLdhHLKqBwabDLoq1sxpvKbbPn925eob+o/vrWfHB+I61Ef7miKHlQdH5KFDTY4DTX+Mq4wnVSgOumUtljDTwREARs34vBKvGEnZK7C61frI0+mGud7bau6c/lVW5lcp2kck36pz5HE7H/0g2kN3rQFmDbCep/mIEMeRgMHYG0E8jFqWrbHzOzgdQ8PWqUH/vogcOkdt2l3txu88J3dGmXeE4oOhEL94VBPOOiORDSRiPwAqKKYsssW0MsW0CtnUSXTaeWLsLxfk7PXJ6ZbXmNsuk23TaI43M8Jffb6TEGVF+3RLJZkFl0yhVRuTny68lD+xvnEhQh9PWBvhek2ENUB4TjqE7cuvbTMJ3E1tdQjkr9izQXDVWdMAm7/mPXYqfqZS+EHC2rZ6j2MpTOuLrN9eDis8NS1/JCsFwGS+qiiunDmE7c/7l4KyeH6P2EE5aVEProWffdKVA7Jq4jlVCFyKU3zzr/jXSB0K3mw7kG1Ae0jylEhfAUikENCJZ7TiuepFlNKog+cv+1gfSQg0IZ4T0+gQATdhsxvJvQWY1YDTiAD6c14oXxbQsX56LuYv5B7CONfOHSfuOsBc+WD9A0PmC4Zlw6Qoi8QgxjkQCEWlEoJyqAEpWFBoj+fW4qxwDSip6j4Vfv/w32g2KtIuLdEsK8kwy8/+ReyO0S0hykOpqStM4TWeOZi20TC8/zVmo9eXz+d7i4IrGJNby+d25S95F2e763ykwbYBiBYi1A3z09xPrY79K3x6RZwtQe63A9utMKxH0xPPv3xcL5lxKPtoUWuB544hea6Hqhwu/De/tbbuWfqkN/b4OOd4JQKvSJazPQ9+hbHliK8L2so5aXyrlaVemJouKev+33d59oP2lcfW8Rv6qj1ikNlDWvJr6dQGqBUJUhtQ5m90+mt5qG5eg4U2I0H9ogh9/uwczZ+J13P5qyt+14J2++jYLVcvOHO5V3mG3xxe+iwlwC48VE3EerEhpxTftpLPRH9kOEn5vpwUgL45EA+NYhGDDot4d6uEl6UpJ2qLyN+yktPOnDums+NJF8+Fiimh3KSgxlYAEcQfay5ZLNOaTamBN9lMwfrXMdlZ0caDg59cm99sUNW5dCv3PepclnLp93N7w/2N5wfbAzp/bByTD5Vp4R1CjPtJZOPBNAMEz4R9D4ZoO2QSQek/wlPuL9sEedycFLhdfGnjMqh2vSuKuYz6v3EkHsb573DG3SDaQrYqGEWGNxr0h+Jb43GPwuayXJbmntyd/5557SopUWnl7y+uPG+948PnOeqw2d/DSGMhIKBcNAdBrqiYVU0JDsIKjATTskietEP9JJFrIpfUu6tI4rd7z+6nJNFeZjOKX4kfnKXyGFEvHx9SfIuiJQ7mySZQXtqQqmclVS14kDe2gWkhQhtLWBZITRbiLwDoe9Fku1m31zsw5n6UrHty+eNVcW/3kn9sSxvneajxaBiYV/3tNE2i/wSx6XXHazvnj2eE/KlwWWoZ/W3zo0DPZsbqlaQ6e6XU4+dvhty6d4OYd5e0f2QmPQo78JE22dpOysyfR9nBTxO3VuUs/rhB5ReD3OUOF4jQdBkxGrBcVuWEKtCo2OKtzs2rF2VvtnV6SDRTPgFx+swI3XqsxWosAZKbQRpbSZMrV38i4sH75J87yR7ZZAiY1OvuWTSF9/P+jmTti71ijPpYDgpjISFcMlBIlKgmBwkJAdzySFMcjCLHMwnB6WleGQWvez491y5lWXsKUlZRHcDZDuUbG9G3IqjrMORl9glGZbkrvv82nPoy+U2yeHSR5vqc1bXsNZI7vs7Jm2EaGtA2mYC1XbuNadTrpFvjc42g6tdUFwvuKJFzlWbH3m96niFzcFiu6hnO39/s+PIW8s/ni//4828kx8IRzXQyR74TAc4rUCv8JbQvU9U4/gKwJPPo708X96oHBovLa+s+fBB2tr2vkE5oNMN6HSduokG3SRD1rOCXwME9SC1FWF2mzPbTcKe4LbTIVce5C7Au4qMtpNmbTuzxvlA0tWTrbkH5WnLex9YS9MPhURdnGN/SH/XOcidhXflos4s4EJcuo9xPOohwz+V68MhBgqwIMFNj+uXPb0aHzO/vn04VJ/T8yFrsE7yICHxmGMQNYKW4sfFAtKIQamYX6og+kxzsdWkfOq4GuqTzhhq9PnecKmn+nBfjXdfhc9wZVBX+S5V6bbWl4GqqmPd1RcnFMe/1VkMNZmNKYFOMaU9zkyBwgPAQIPTV+oh7cC4FTJ8baCXbr3sJis6ovLC8erkCzWcU8+xW3fPCY9tv/+r2WecwVcwVQMZNS2qVAoAACAASURBVM4CXz1New8ZysINsh1wd/atYHuuwnx/fk5x/8B2UjD3tCZ7lvkseu9n3h5p1hNO6AhDu6JwndGQJgrID4IKzIRduohWuoT06Ndr3OUp/J0Pnlx+UfGwprzyQ8WL+udVxQ/or5+lqLXUu4WOWMFcUuUMyjNTSuWslKoVB/LWLSAtQmjr/uoKcwBURz26w8xbP9nHIHnFPw9/XqtTb/j25cfmt/PGm1aPfVja8nzmt4/W1dX+y+I3OomOMouPfy6w0lT/3CvbOKxZ1lcz41XVwtrPlo1Nts0qhwall7jM48TdyMAnSXuLMzyKMzwKRF6FvD0lD1c9eoMwagFXCQtU+iyNMVO9mFy/PypN6Hq83W5359yl7+fb3t52bsu5QmOOAhU1g3QFmtaICGQwVzUNk26/WhL3O40cRE3xT0uJoKUcDsog2bMpy1JifrkdZZMScZwUSiMHc0iBInJgOiU4nRKSSg7mkYN55GAuOUiY4iko+rfyal+xYKckY3tV8jS+C6DZwlR7feJmlLTCmPKLXbJ5frEVi7Psc+G+vrqjddqLL4ujh98k3GF7Lbq4ABJsgfhbjIj2C6+5nHKLemt0TguutkMxnVCsAj3+bu7hBpuLL6yPPt145OOGE42rjtdPi/xkEN1IOKlBznfDMT3w+VZwtgl/mfkT1fPUG7xQhaR3GnI+/YDl33rx5U5BRWFO0Zd6mbrnq2ZotPP7eHf/yNf+/vqBiT2Z7/UY1bBQCbO1Jtx2w8h8xJEFufIRV4H+TurMHRcDTtCLy969e0SvJVqp7tnK0hzeYYGNLz8KUp9YR16FnDCCKxvnxAIupB896cejH9B9xdz9HGpYGimQf8b+BOdY1GRj8WhdyeiXvKEvD3tqs0vZsafcXLGI2/SQe5hPcYrvPYpvliDqgrbEZkIx/bsG7W6cM9AYPPTldufLs9+qD4+UR2hFtnW8nwdf7e18Gtb+/Fz3m3id9ux31bZR5fRhJTyhnNYWb67AwcPAoB3Vb8OhPcCkGTaoJKAC618vUoO8cqMi808cyz5zmXeCF7M/c/P8YlNIgzP4CsxVsFHDLNDrPbX1d/PXfrg8V6On4avFvj+X3XTvf3mrrfj0q5uOymtOX46tK/Ob9ibE/EuYiTrKrC3KoD0cao2AVNGgAjNhli2gSBZdES8gijbfL4ouKr5ZXsAteSh+nE4T0c6kCSLvPvB6UOTMyVlGLZ1PqpqBPTOlVM5Oebr8QN76BaTFf3EF02xR2jaUtk6fun7BrRUe8T/kCNf1VKwcfTejqwa0PAPDz38YL97yQbS5iGOR8ch1w811+zhBGD/iGcej8fV+rdxzuGWLTjVlrFd/QIv79o4wXP/b28/usTnuEblnQnIZITl3g56k7S3huJey3Erurc55imdXQ0IVSGtH+N167CaL22Uxu+LK7EK7du3V/rSiaa5V1g/7D0YL5vDfgzuN4K4aEbUgHCXCbZhBadweXx97IJvkn5bi/zAhjJZwMIx7bU/8yS3XD3okBJ0kBguIoWQsnEINE1CCM0n+WUS/THJQGjlISA7mk4P5KV6colet/46rEoFL+Z3tT1OmilwA3Qai2uEpW3EMCzTlF5fUlYX1/mcYvzzMdWyvj5DLT0k/XWprYsTQdky9vRQS2eixbcxublt0a+cfe0LeGsZowdUW6HwLdLaJcOTDggMyq5iyn8PLZoS/MzrUQDjYAh9sg050wLGd0KUOENcMnVeDc/WEy4xfqJ6n3uB5Cji9CxbJDJhVkZJ6+eBIv7p7vHu4b3ykWq2tqW9pa+oa1HQ3KnoD2MXTiOUwqw4VaIxELQYH86FdXMhViHcW4nbQzHZeP5RUxL/7+qivizBiQeH1VY/iNzAiLG+du3XvyXvLAxjYSSa48HC7uJAL6ad91GNR95gBaTxfLiVEjAUKzu84wz1+pP1ZWvfLrL66e98+piorqHmUY+f3uif4XaIE3qX4laX4PKL6ZAsjz2uLrcaV00bUcL9q3rdGj0FpfFfN+bYXxwae+jSkzq3PMBl4adX13Lv95cGhxtghWeiQcuOIatqgFDfRPEd+3bRWH7RDekqcfhuKHwHGvUCvTs8g55eFN/02hR9eH3PUCjuwk+O0+c7SuU/N9eR4pB/S74bMvqCGn2eDLq9pzQemNR2YIoue1hQ9T3HN9lve+ZGPvJpHZwuvO2f5zk3fbVx5dt2joBml/qbK4z80R5r1RhA6w1B1FKigGDMq5qZUzKaV/MZ6vCU1z42X4ZFIcmLzAonE3TcStnAyLOnZv9ByF3LLl9AqFhCfziQ/NaNUziY+W34wf/0C4hKEuh6wLGG6FUrbhmNtJFCWz7m28kx6QHleZP0jC1W5+UjLlF6Zmab8V+19t+q0wwlX7MNvLF+bsjWQd+TSlaCHydFv3sW/lR1vV+2f1Cwb08743jhz9MU8ed4a/gO3g48OexfT/fKyIh7ei8wReJYw3Uu57iX31+ZU6HGeQ6lycKcTTmufyat2P0Vlr/WqWe/QamtZ/+vS9/NXVP1oH+tyZCU7B5dZCwlaUEYPwmoGqfVG3Opt14vPRqem+N0jBubcirgguOrLuGx/7uDOGweOE6PO3Aw5QT54nHrwPDn8JjmESQnOwIKyyYF3yEFicpCQHCRM8eIV/ae9xe36ioAclm8B36NY7F6curc4zasg3Sc/zacg1bNI5FEs8ijOdK1ImilwAlQrGLPDU6xhxlYoZZXjI7trz1wcExZdebhd0RTe89bt2wefB6X7HLA1eilrAdPeiO4w5ebmWUl2UZ7+NQaxWnCtBTqvhU7X6R34uDC6xfpyxdyw16aHpbgzbeDcN3CmG8R0gisd4GoHfFWLxMjhMx/14+i/kLxPvdRjS2F+KyJSopyXG9lF+e81suf1vY3NwxPDTb3tEskrtaR2Ut01+n2c9vrTYnoxnv0F4amNhS36hwsgJx7sIjZ0FBJcxWAn2XxH0qIdF1yd3R7E2ZRe2fD8uh09zM7WLuBHl2t6jknAnYV34aG7eLAz5Zd99ONR99lBmXw/PjGIRwkSJngnUaJPvhCkyAoZn59c+1J0tT43kfq7/2XPMFoEhRKUifk/JvrepfhlCqJOtpRumlROGVbC/fIpHZ+29EujB6WnO98d767eralaLK+a3vpmxWCDT9+XQ6PKE731bn2Nv44ozEdlepPaebJbJs9M0SZEX4oQlARCG2TQAeFbcIa1htPuz57JWGKSucj4ibn5C71pjahZB8D3AWQIGLRDpp9Rw4+zod69U7sjzVuiDLsi9TojCO8jpuYeWtb/jvP0bgzxoEWS+5S8P379wvXMjFiQGzjjZfC0phCjrjC99jCcOgqqpBgzJLOJlTNpT+fQy+Yx8n9g5SynZi/HslZgmcvp939mFS6gl5pTn+rTJOb0isWkqlnkqikUyRzi0xWH8tYvTFmCUDcAliVKt4IxW5SxzYBpMfPWKl+mW2ySPS1hVcGTlS/kv5VJf3kkcbgYtzHo0AaveKv1CWtMk20cuWcu0q+SqDGx987EF/2elOGU+3j986LNb57YPb+7K53neS7tmF8hybns7t7CxwGP74fkin0KWR7FIrfSx6tyyvRYEkQgA6ntSJrcIjn/ovvvL3+20876oXP5T182/PxpyeKGmb/d+c056ARpBvMZwmk1oI4ggl6Q0aTPe2V7S3j2ADfFp5DoV3YzLFZ8yzPl/NbYw14Jv/+RdiUiG/MUXwqi/hGCHTiRGHj1uieJGCAmB2aSA9PJQWnkoLQUT/E/nAMZvgVcz2LR7mLR3uI0r4I0v7xUn/y/vjzil5/hUZIwj7sLkLdC5G04ijXE3ATRLaZRfv6ZPH1u4g+byItzXjq2V62SFs9NLF42G1sKp9gjJFd9orUJeeWUFMtwL7+3huc14GoLOKdFTn8yiH4zM6R586U3C4+8NzmiRM92grgO5IIKiVPCVzXQFQ0Ur0IvNKLn3utfYSyl+R1/q89Wo7w2mC/VE9UsIT5OfFBT9uhVt7JrWDf5uqNT+ORZ8b3q53lvO0eGX02Or7jz2pAlI7DVeqnNuKN5wJ0N7RYY7BLALjxkL9dwO3+qXYKfd3RBnM2L2GXS8yvzjzs77InA70xBXEXQbg7OlY3byUScKL96ME4dfMQIyOD5csjBHEoQjxrMvr7/zA3/kKyrkU+IYVnXPe9fi7zlG4gFX6OFckkBAmrIHVJAJtk/nRN9pK18jU5pOKqGh1R63Y2Le5rshhR+w9Korrr9qlr7pvdbNA0OX1VBA/I/vtX59zVaDSlmj6sJOhWsk07vumRUY2QghY2aEPiDgZ4aMW+D9doATgvMP+GnVRsZ1eFRBTDVgqktwLQbQjohqAXSUwLTz4jhp9nQkKvJSAihPxQZCgIjoag01DDTw6T46u6P9y/fT454EOvSkRmlzQyWMz3aU5yfepvIg4y7w/Rbw2BNFHhKMWVVzMOq5pGfmVOeGTEqpzLKZtGLF1DyF2F5C6lFCyjlc8hV05KeGRElZtTyueTKqViVCVkyg1j166G8tQtIi2HaesCxhuk2EMUeYjrA9M3GlNW/3lzpeHFDxA2bgMRlDiRTa7KRO2WlN9l141XrVQlbTIhbIKq7dfat3++wj98h+RRj3kWJwRlHI0muJ67uukYJvso+ciI1JjKf5lEucizPci65t7vwvld+tn9emv+T9D1FuWsfSYwYL/RZCoSjMRF8dDnMEawJ6NkROLZiy/j6zf0W1soFS+WzV+Yt2BW189TShAJUqCGwR0DaN4JAORtr2Bn/Mi7qEcn3SaLvw+uhZziXXQS3nK+d3EOP9SvhHEhL3JF81IJ20o15/AAp/HxyYAI5hE0OEpODUsmBmeTAOymeqf/VVUlgDt23gONZzN9TLNhbIvYuSPXLF/kWCL0K+d5F/JDHWfsLiXO5LhDJCiLbIlQrmGOFMGwMSMvMkucYkdcZ3fwhmLKgOGva29olHncMcSkLYMxNL8XFkLgVoa8yT7E+tM+n2uicBlxuhc63QedlhD+qTcLlv8Vq19z4aHi0BR/TBeLV6PkmXFwTekUBX1HCcQrcWRnuxGe9OM6PFN/jbwlcjRGnA2Y14UWfpycVnsz8+LFh8LtO1zA5cbnsxbmcd7cz60+R7hZ1dGcP636+99GYr8AzZfpCJf73HNiNgezmGTjy4Z1knEeKiSNzlt3lY2HRz2M3fjgxX/nHwuentnvuD8M5JYI9mZArH+fCw+9kw06UXz3opw8+ZPplCHx4WBCPEiigB/M50ZxbPkcTQ7wSQnde99t2c78X0fc8M4RFCxKS/JjUUBY5VEgMYrMORrSUr59UTB1WwENKuF9p3tu4qK/RYlLtPag42Ks4NNAcPdAcMaCO7JdH9nxy+dqwbEihP64EkzJY93nq4Bm9NtigFRh9wSH1eEMFOk1O0JfjUS1k3ApMW2BCG0BbgYkSTG1CjaUEWIHASkhfAZl+QY0aZoFhF6PRYHQkAh0KBz2hkCLK4P0fP5Sd2PT0tmet8MQX7uGaxD2SOIuRe+FjXA/Z4QXqMNOvEUZdIXBLJHiOmTIr5hOr5idXTU+unEKWzKKWz6OVLqQULryZPYNUsIha9Qux6sdbVYuTJYso5fNJlbPIlVPJkrnEqhWHn6xdnLIIR12PMK3x1G040naEsRPQLVHq2jmkDeuSbLcmOv543dLsxjrT2+sXErctSXEwvr3RmLQOULYAuqfFA0pwrtgvn7rjqcBNkhWUK466RzrMiz2ccSU056ZXfqJXGdWjjOVWKnIuS3cqy9pTdM/vyb2AJ2Kvguyt2a/MsM96TA3MbTTivnA4IT6z8zTP42iJR0juJofM3+x5a3de2+n9R9B5l+PsBdQqIFbC3K84Xo8xq2VhSsvO2Ia4KDE5+DYWdoN84Jgw1iub5Em77pie4nT31i76Get7CVFl9OvM388k+MfRI9hEf86f77anYQGZRI+04ld/vw+89aXC/zFrfyF/X7HYvTh1d0n6vsIMn/w074JUjyKxZ5E45PHdfSUpMwXOCGkrSrJBaFYQ2xah2utjG/UZv8GMbTDVdlH84msP1t94tma5aDaKrQZkZzxpFx6zBAyLqYkOf+zxqTY+q4KvNMMX28ElNXy+1uDop7kxzSuT3+sf1+IutoGLGjhWhl6WI1c10NVmKL4ZOatCT9QR4rg/UgOOvTNkqfHcFsBV4O6ozHgfvR81C+u/Mz9o/R4/+5GWs5T55ueE95akp54P6hyyZEbsJgN2pxG93Ygvwx/Jht3I8F623i4etBPD76GY2XMW2MfFHz9aFb8le/+M8uBfJHEBQRFHDZyugz1pwI2HunKQXSzggv3kTT918BHTL4PvI8CCRJTAVMxfRAkS08IwLPTC7f2RNzzCEr3/YIUkUv1Z1IBUalA6OUCMBd4hB7J5B8LbS7bommaPy9DvcjAqR0Zk+NHGGZONq7993NXzee9go2tfnd23z9b9X2wG6pYNN04dV0A6BdA1ohN1s3vPG2hQg2bISIogGthIA01rIhh8NkCkOMNmyLAFQdUITg6b1OGm1uoZf9JHmlBUBRsoYdMvOMP62WDYzWQoBBqIgL9GQtowoIzW6zj9w7frVo/2mj7ynPP84BqRk0lJ6Iyvt7Z2nPixNXpKV6heTyDUEQa0UeAZxZglmUuqmpssmZdUPp9UsZBavoheupBeOD/hvjmlaB6jailJ8mNSxVKS5AdK+TxS5SyscipZModYuTw6f+080mKEvh7iWCN/+f6KaguYNoBhjaduNUneNCVliwG2DWa5A4oLnryNgG0EDEuYsRFQLSCy+5bsxMCS9H2VfNsXma5lDwNy7/gVMMOekAOL6bsr2E4V/D0lfO98nmcR362cv7NC6FqW5lVwx6uIv6f4zuY7NQaYHPDbQWYTSK9elCKxjC/YcIJvczJx74G44KikfWfYK5JTF3FyZ3IkeuIPUJrMiNEym9hmwmidQm/fFdNwKVJEDbpFD2Yww8WMMAr3aDL51HlB3OG78YeKsWv5yVjauSQsLCElgE4JTv3zq9ZULDANC8j4B64SPhf73sO8nzD3FnBd83lu+cJ9T4Q+jwVeufx9eVyPPK7341RbyS2CyA4kbwCJmwFpMyBvATctcbfWwORfANEWEG3AzfXTkzeZ3vrVMGmlQeIWKGEzIG4FKdbwLbvZFx2P7txbjT+sBGe14GQ7iNGAs59wx17qHXppfOQteqAJHNaCP7TguAKcVoGzbeBMJzjeBY5pwNH3UEzS4hS3Y68AUwHYbYDTClgawFDMp9atpbxecusx/tY9wKsGrCZAbzekfDZIeY1P+AA4WsBoxZG0xkw5FJEBdtwGLnRgzwUOROCYMMWSt2TbtaOHTjMP2pxzXX51nyX55EH30KNGDkfBthvAngbsaMCGBuzJP7ix/oi8S/Hhsryoif6MJF92sg8jyY+RsB+77ZlI9ku64RaTtC+W6nc9xes2yY+c4sdK3J922+deoi+bHh7RUrBN1/DDaJP+sByMysGIDIw2gvH6qaN1c8Yapo036Y824Ia/EIYbjUZleiNy8F0BxuVgrFF/sn5BW4zhKxyuHuDkAKgATg1MGgH8CQKNAKcBhBYAWgBQAP3PwLQW6H8BQANAB0C1gFAH4PfTQe9uk65QQrM/ThFC+BKGk4WZyIOmNIaaN0XPa4haWL5HP9sRvPA3rvc3ke/Xa/ZHu0NwXUFAGQLkYaCcZEgrmYuVzk8pmZ9cNI9cNIdaOIuZN42Va8Z4YsLMN2MUmlMKzbHiqZTiGaTiWSll5sRyI2LZ1KTyX8JzVs9Img/IqwF9EyBvAkkbAGkZIG8BmAMgWwPSKkD6FVBWAZYtwGxh4mYkYRXArABpDS7pN/0bm6wzj/sV0XYXsm3KU/c9vh92L2N/EeaZz3LLFTnlZ7nmPdiXc8/3YVbQQ6FPLntvAdW9CHMvpLkXJ+/L51qKXhCSG4FAA9I/6tM/TiHLTYktsxK00yi184hVixJrZmBSwFcCThNgyQFPDXgKiKaYcVsLMbWArbI/9zY+JJWyHyN5C1J8Mom+rARf8tVA+k3fBFrwjSS/+Fv7k2940FN8M7HAhym+2Sm+Gcm+/GQ/drI/PdmffnsvpfBly9+5Sq1/cr2ME1/OjpVwY54KYqpE8RWiy+WiS+XCOIkgTiK4UiE+UUV0yQ7bxvVwYOy1Z+2143ruZHvvZO224znbCALs+L4OwoAt7EBbbrA93duJtd9G7Lk6dd86sd92XpgvFpJ4OPzptlPVluffWp6r3RRfaxH3yuZ8me2JfJvDz+xOvN988sum8zVbzrzbcqF2U2zdhgsNG85/2XSqZsuxUtuzbJ9bMUk5u9LKN2S/2vzg3ebsart7b53SK5x5uc7pRfb3y9fckyx/WL3m0ecNqeWOmVVO4ld2d95sz3izPe35jvQSp1jG9tArmw/cXH8wZcupJIfziS7HsT0nrh6NOXHhiOvZI16n//A/fvZA6LnTXifj3P+4ueNEisOxxK0Hrm+JvuJ9Ipl4XZQex808R027QM2KY2df4925yr53jX83nvvgMv/BNXbuLc69K5S71+lZNxnCeKrgApd/gc+JwzJun2l/enyyMbxPtrO3ZdOgxmJAvfarev1XjW2fxnpUbTGpXDepXPNdvW5Yu2GwZfVw88qR5tXDKothpe2wzKOR61C4/bdKi1/fWSx7v2Hl+/Vr31qseLnpt2qLlR82rPq4ftnHjcs/WKx9u2nDm41r3q77rXHtr/K1yz6t/e3Fpp8lbj81nNmkuL6p7urG+hubv1zeVH9xc9M1y4+X1jbesFResZbGbP1yyabuhu2nK5sab1rUXV0tu7q6+coaTewy+aVlNelWuc+cMl44Pnju+vjF7uw3btlvXXNeOhdKHPNeOj+sdnr0cmfR812lT3flPnO++3rv3dcuWa+c7rxwz3zphxUHeNPt7Lnu2wT77Hl7t/F326Q62wi8rPgBNnzfbQJ3G7HLJo7TJuFe21QfZ7aHM3OPtcDbku9my3dy4nkdyTl/vRy7XsG4VM5OLBCm5PPiyrG4qtSLVdmx5VlXy7MTS7OSCtKul4hjK7inntJPP6NceEq5+JQRV55xJKfYPvP58vuvVz565iqW7E+vceHW7mHX7sp845j1zDHtjUN67ba7H7dl1NjeeW93p2Zb5mv7zJdu4ld2d17tyHx2gviAdpmbdpGSGkfhx2PCK8nsCwmCKzx+LJd/jiaKYwovclPjxcJYMf+8gB/DF8RwhRe5wossYRxdGEfnnyWXvW/+O1fdwx/bB2ta+qrbhmvaht+3Dr3rGKppH37XMVzTMVTTMVTTNvS2eeC1dvC5aqBc1V+s6iuW9RfJh4rlw6WyoUrpwDPlYJVyQNI0VPVl8Kl0sFI5UKEYrFAOSGQD5bKBsrbByoGulyOyN/2q6gF1zYCqdqipduRL7bD0/ZC6ZlBVPfKleuRj9aDs/Yjs02jjp+G62pHPtcOfa0YUHwebP33TfujsrFP3N9YPausH2hoH2uT9LYoBjXxQ3dCvrB9Q1Q1qPg82fx5sfTOiqR1SN31VNXxV1Aypng/L6/qb+lobB1VfOlrrm3qlLX3ynkGValguHapv7v/Y21/b8a26Zeid4lt1S8+HoW7pYHdT22Cduv+DvPddc8/7nm/1PZ2fv31t7O9pGGr+MNz2Ybjr42hX3VjHp/GOT+MdH8Y6P4z0fuj7+r7v2+ehgabBrvqhls/DrU1d3R9buyVj/cUTA5kDo9yhcfbEEGNimDE+zh8eF32dEAyO8yeGBJN9vPFh9tgEa3SS+f07fWyQNjbIGvsuHBvK/t56f6ghfaj+wbA0f+RL7kjDk6Gm/AFZXr80b7Dx8UDj4z5F7pAid0SWM9L4aESa870+Z/Rzzqg0b1iZN6h+PNL6+Htn9nDH3dHWuxOarLHmeyM99wcH7g18zR5rvTupvjeqvT/ccn+w/d63rqy+nruDXXdH2rJGm9O+t6SP9dwd6s0aGLj/fSh3eDi3czy3dTLv20j+WG/ewEhux2Ru9+iD8f6Hk4OPhr7n9I3nfht73Dv6uGskv2u46OtgsabnsXqgRPqtSDlY3jRQ3DRcKh8qVw1K1IMS5WC5dKhMNlDeOFjWMFii7itpGSiTDhR+HiqsHS6qH5ZoB153DtZ0Dtf09Ff3DLxuG36jHn6tHKlVff+oHHrX2v+271tN/9ea1qHqxpFXtaPPG0Zedgy97O2v6eqvUw82VI80Vg1J3w41Nw2qmr+punvU7V9VsgFZ/aCyabC1abBFOtgiHWxpGmxpGGxpGGxuHGxuHNRIBzSqPmVv14evnR/6298NtFf3d7zr73w/2F070PluoKtmoPv9QFfNQMf7gY6a/9iDHe8HO94PdtQOdtQOdbz70NH3d64Gv78eGnszOvF2Qvd+bPzd9/HqMd3b/9iDY+8Gx94NTVYP6l4P6l4N6l4N6V4O6l4N695+130YHv80MVEzoXs7pKsZ0L0b173VfX+jG36tG63W6d6O6N4M6l6Njb/WjbwdHX83rKsd032YHKvVjXyeGP08Nl47PlEzPvpuYqhGN1avG2/UjTVNjDaMjdVPDNdNDH8em/w4qfs4pqvt170bm3inG32rG67Wjb7TTbyb0FVPjL+eGHszOVat+/5O972mb6Jm4H9R65ZRdlXZ3vcuOeWepOJK3JUoxEmAJEQIkmBBQoLTBBIIEJzGGhp3a6yRhniqUnJk6zmnTnlVyt1PVR3bsnQ+H2jv+/R73/eO597nHeM31lhjf16/Ped/zQWlBEpD4PODtxe8g9zNiBdoMYZSHcooK+OkzIByAyoxVFBaxCwPoUUIynQoRqgE6AXMa0xUQVAVsFqgNZRWcahilg9bRYyXWsSLaREjRYCKAHsZ8VJWRJiP8RKgpWCWQKQEzAodyoNQxKhsRc7o5EwYTjFyXugl0gAAIABJREFUEtBJYOc52AkSiSUzU6Smk2AH4g6DFWBawHAhRw5s2i2zgCA7oRpmPow83CoCXMpoGYdyzso59gEq4qyEEx+lXsK9GLwEPCaoOmgIvAQUwiQTnEBdQJ0GOAxWSLEDiIshByAnEBcQB+h20B2AXEBdnDkxOA1wWFCIwI55AVj5gPIozYtAwSAUmtgOESehcj9z6NwJViHCeQgKgOZxmk95IQUnBhGBFOQuAzwR5g4TzYBiE4os8JlQZECRDkUEikLgCYPHAs8gKJi7w+DRwWuBz+TFJiuzWBnhxTr4AuD1g9sPmsU8hHg4lADzcl0GXQXDQ4nXBC/hXjC92HQhLjKm6UQJgtcP3hCUmlCBocKC0hD4wuDFUIShCPMiyosYLyLci7kXcw/hHso9jHnBKgVUwnEJJyWASoGUA6/4B0gZ4H+i4m+Q0sqB8D94hbETIwc27cS0M9PBkIti+e8hWMNIwZYLWw5EREREbDkIkhh2c+QDVEyJanJnGJxhcGLm5KYLdBcwBYEaBGcE5VuWXWdyEOQASBZzgW6HiINi0aCOkHXeMPMYchBLJli1iBYhSpiJBhMN6jKIA5t2FnEAVinNBXIW0FmwzoKVw9F5Ts9znMutXEA5QHIgcg6MXMYKIjQfWXlgFlJix9iOkMNEdtMqwHohsyTOVYpFEnbwiAJBGUdcISIGmWRShRMPx15sqciSCVIYUVnYBREZiDtExW5qH+AuTF0MOZnpZMhFsAshJ0USxzI3XBB2QNAOES3AtC7uRFzmyImIFGYasRQWUbnp5YYPBspgsJLrFdQso0YZ00uZUcHRBWJWW6FyGqgEswgxZxg5LCxz7KGmpjNPGNxh8Bjgxlyj2E10D42oXFchItOAg4XsJFxITSenMqEyYopFFIakkJHfTxwGl5mlQNDNwwpFKqMaWBK3XGBJYMqAZCAyJS5GJM5Ui4mD3NXPnKbl4kgjvEinHiuigl9hhjbAtEGuUEthSCHIxSMF3LBzy8mxk1KnbhQQJlumg1oy50Um0bipMUujSCVYJVjBpmwyhSAnjzgAVIZkbIrUUCCiQFjlpocZGtUVRDWDKwZxIeziWDKJy88dPdwR4i5KJW44EXEZXDSZSC0X1+1cL+RGIY8UAHIxIjHkoNSBeKHJ8zDLY+Q8mDlg5YCZA2YOGH/Z/JlcMPLAcDFLJEjGWCGWzCyZI+XvAUsES/p7uCn/FbCcFf2Bf/CKm4XctHOjkOn53CzkloOZ9r+HYxmwDKaLm05iOi3LhYkE2M36Xaj2FK74hVb+kVR+iSs+N0s+jng+DKsfhl3vDZx/M+L5jPbnImw3cKHJnAZzmMa58IUvBnJe7vzuqOn7GMw8kxUaOJ8iB7GchIgWFQ3qDINd5w5kFpCOXyKud7q/f6r/1Mt88BTDuRjyI5Af5vYwc4TByUAEZDd7fumt/XzA+XbfTy8Gzr0Dzbk8pJlBiZkuQlRCPNx084jEQ07SkxOs/apXfqPzzAv+069ZlT+C7rRwYQjlUerglosiCWORERH8OZGiT7vPvdr8wzPh8q8ZE/vBHuR2QvMpzmOogKECigsxsTPm5IFzobLP+nJf6fj+8YDjbRbJD7CCCHNaxB0mPp2WMauMGWUMlTOzlEeKWdgb6snrLv+2M/fdnp9eD515D1rzGfLplhtZHm6o1HRhIoOpgOHVLW+EuA3mNqnbQiq1FNBV6HagCycM9Ssj9/3wT68NfPtS72fP9H30WO/njw+ceNn0/gEGPRwV64ZKDA3CGm7KJSXHjZI/9Vf+OFD9k1X2Q7jij4HKHyJlP5qePyL5K2z/DJ38OHTiQ939A4uoQfDozAPYx4NyqPqXvrPvDX79qu76Fowii5ci3cv0YhLxQsQNuhd0LzdUbslUtxvdp1rFt2t/erb5zOu8PR8ibtAVQBKYLtBdxBD1lpMD8getx5/vPPsabT8LlgSWCpbGDZXpIkEiZTIL5esXvvHnvtb73ZOW73MwCwfB3shzAuAgloOZdoTsBnEa2EWoQsOOUM33A84PBn94zf/d74jvOAyqXJdMJka4gyAHR4WM5DGSR0keoXmY5lFynpJcSs5TkkdIASb5iOYTXMiRgyM7x3mcFAC1/z38n2B2xgr+CvDcioGBf/CKWk6GXAy7/rz+C9S0c8POLQcmTowlbMoYKVbbuQHHJ4GfXze+fsn89KngWw+aLx00H7sx9NhNTYeuadx/lW/1PGnFzKZDe3nrCYQcYDrBsod9Hwe+fiL4zB01t2xW797il97lVMJI5LoEQReERaa7sOmkWAJL5LU/6adeifz+wY792+QtC5u+epEbRUjXDOwO0BKdVCKjlEVKcNm5/oIvO356s//jxxsfuKby6vWV91xnlv6CdR82yhGqpJFqCF3AejlpPhcseKvz+LPtXz7c8uy+ols3KQeuCOe+DdiFsCPCHDpxUFMkVOQhe9jxvv+To53P79du2Sju32xWfQ1M5NjBSCHDBRwVcGRn2I6RnemFEd9n/d8e633pQOPBbcV7L+k98xIwjVoSmD6CKnVSaeBSavkILUKWmxsOvf2HLuWN9j89EXj7Qf/d11TtXF55ZLdV+z1mErYKTauQGgo3NQirPOKhVjHFXmy5kenmlof3Fhplfww5Pxz8+RX/ew+HXrondPgm655r6f6d5t6NfduX1165oHjbkurn74o0n8GWmwXFtnOv937yuPnhE/3vPtL1wcPtHx7qfP+h3nceCLz5m/7XH+z47d2dT+/vffDGwO7tFxbP9667uOPjJ7guGkwFQzbcf+j44/OdL97bcusuee/GvsL3OHixqXDsNXUJYY0gN7Y0ihQwRVT/U+/Z13o+OlL94DXyVSu63nsUDI0RlRkusCQwZGg64//2ef+bv2k8eoNr14rONx9ig3ZiKdySKZEsy86pkwbPhZR3/Z8c6r17e+OGhSV71+nyJ5hIBhexWcjCDhJw8IhCDJVhD/U7BsQv+n58NfiH3/Y8dV/zjdf6dl4ZOPUxGMVh7hnEYthUWMSDqQcTD6YeRD2IevDf8GLqxdRDiIuhXyuSCMjJsQuw+PdQ8q+4/gpQe8XA4D94BUgFpPK/rL9u/h5uusB0UOLUwWlwGRGFInXQ9037H54OffQk/t3hwSfv6D64Q9+1jl62yty4snnZ7JZpk3vHTvSkpx6fNLTT/g6AD0yZhe2dv/x24OX7+AP7Ondu/mnxpKp3HoSwC2OVmhqYbh5RuKUyooKpoKYTkXO/Nz4+yo4dDO3YJM0YJx3cyftF5ndxXTKQys0SGNBI0/nwt2+EPn+BvP90/3O39xzYWrN42pms5AvP3A1ht0W8OnbTsIeHfJGI6He+H/7y6dAXTwz+/oHB/btr1i89OSlbummz1XoGTM1CisU0YkiIabwrr+fLZwZffSjw4A11W1blzp3Y+9NLEHIy3cUtJ5gusEQwJUAyMRXit/eceLX3d/fpR27xX72haPLoumcPAtJo0MHDElhFhHkNLhFcaEIhpgXQe6I15/nOPx4xPzvMDt8CO67omjvjxOjksmfvAOSxwnZkObkpMUNipkKRhrGGkcJMhYdl3Ho25Pwo8MMLg58+0vnsvs67t/mvWRO8ZJ65cJY1Z4Y5dVJo0tjOsdnVwzJyspLLj+6jpmi2nlCOXN10yxXo1mvozbvoLbvCB3f3PbLHvP86fuBa445dPbdtrbv60guXzvdPm6Vnja8UEs4um241nSRcg8E84/sXe393r3VkX//29TlTs6tfvxuQyMIuQG6sK5h5MfZgpIHpxvUnzdx39M+eMp460HHNRu+EEcV714MumiAj5AQigyEj8dOB1+4jTx8cuGO7d/Hk0qtXkdZzHIqx4cDUxUFm/tOhgjf0Dx42D93AL1/bPWHCj5kJ3d+9AkEVdJkiGesyG5RZv0KDbjagBKSvA9+9TD97znrlof6D13avXalOHOPcssK48DMCbxA5LKSyiEqxStHfo/0FlSKVIRWQ9HfIgOR//CIx/O8A4qwY+Mc+kCHt3wOmCKZIsaRzKcJliypcl3rz3ml68eDg0duCt+9s3H5J5YrpZSOzKrKzyrIyq9IyKm3JVULicUHIX78kXPUnzoqAuHFfTsNHh7vvv57t2tKxbOFPozOrjt0OfXbCPDrTDO4xscpZEViq0XzcX/BO8PNj5ov36bfu6lw015mdbt9zCXSehkAhNQtCKB+ZLj7oROpnA7+713z1AHnqRv9tl/Zsnt46JrU8WnCumxtpO05A0vF5HsmHUGG446fGLw9H3jhk/PbeyAN7I+su7Zh4kZaW+dOkkQPOL7jlIZYbYY1aGmJuqD/Z/fIDPfdf379jfee8Wa7MrJ53n4CgiiIy0+3cdAFSAGlgaoC8rNPe+vHjXb/Za9xwZWDp7OLE1KaHboWIDOFCEimgppPRQswLLJSrQwHH+Yb0Qdf7jwRfvd98eB/dsglmLA5lTfbGpeYvmhcuPUVwKcMaok5ERYtKFlN0poSJC6hMWk8F898OfnEs/Nu7gndf1bBtiXveaGlMijs11hsllAvRddG2+uiYmpjoxhhbuRDlvWoN9efSrtMFN63JnTGyevzogXETBsaN65o3pW317IE1iwaXzuldMLV9/uTicVnS0CRvcnKFYMsXBM/Nmyz/OQNc0HMy9Pv7e+/dga/bNLBopisrrvrItRApBN1FLRdDEsIqJhq3NNZ0Knjq9/iTp+lz91m37OxaOq8iIbFq83IWLIyAZICTgwS6o/fnFzuOXEf27xhYt7hmUnbJpdNJ3UnC3RFk5yBa3cf7zr0cfOdB495r+9YvbZsyyZ5oy9u0zCz5hRpeK+Qg3IMtN0UeK6Jwq8hsONvyh98OvHaf9fSN7XdubNm2oHXqiLLkmJy06K6vnwBQDZpHLQfFIhiF/xYHIO3f8//gCJYrBoL/6BWW/z3clMFQKFINqppMJkyBiNjxpxeq77uq+/r1HZfMbZg0qnRstu/i6Y7lMwsXTitaPLt43ozyJQvr79wTPvU+C8sGUgC8VtfpypcPtF13GV1xcfu4MSfSbA3H7gC/3WBagMsBUEzwAPGwjrOBgjcHvnrSfPX+4MGrO1YvrBk5tDA5pnDvStZ3lhrOCHP4eYGBXRByRE693PP0nv4ndrQdvKRz3dSOcWntaXE1cbbTk7LbHe8D1RApAKsQ9IKw+m7di/sGHr3Ff2Bn9xUrAhMv6ksaUh+fljs8q++bl5ipEuoNWxK1VARuqPih/aG9rdeua1s1p33caDUpqffDxwGppiVys5BjJ6USoyrHbkaLcEduzZsPNN5+Rf+mJd0TR6jRcbWP7AOqcmJn1nmwCohVwKiEkYy5l3cU9H96rPPIjYP7d7VvXNo4ZUJ7ZnZLbFZ1bGpOelbdq0eBVJimhJkDMZfFREQkhGWLStyf4z/76sC7DxnP7O/Zvc6/cHrZ6KxzQ+MKV04pv31z9dG9Fx7dW3zdxoI5k3KyUu3JKc5R47s/ep4EZaqr3Y6PK+/aXbRmQfnS2WVLplXPn1SXnVk1emjNiKzOjMy69DR1+ticS2bmrJmjbV9d8ciNEfcXBDktkHHXL11P72vYvTK4Zn7P2GzNJtQ+uBN0JycqYgrlqoUkasq893ww7+3Ip0+ylx4I37m765KFdWOHl0VFX7h8GR/I18FlgoOBEwx7+3dP1B3cPLDzkrZ5E6pGpZZfOtWqP86giDNJb/pjz4nnBl86SO+8enD1korJY39Itdm3LDM83xJWpHO3QUSTKZR4DK5EmIx114D9g5bn79LvviayY0X5yvGeScld6Ym90TEeQSi+fgPty6WgRsKFCMlg2v8tDkDKfwks/nO9Amz/93BLBlNjlhsRNyUKxzIMOru+eqJ6zyUdq2e2ThpWGRstzR2PlY+tvnOo/azVctKo/wW35DDsjYAvZErEUoCquOV41RM3dGxexqZN6U1LPRMr1D92M/QVEqYiImIqAlFp9/lgwbuBDx+xnjtA79wdWH9x+4ThzfE2T6yg7FkH3YU0qJpECzEFWSr023s/ONx1z9aufavrr5zVPm18ry2t3ZZalZiZG5/e/cox6C+hppeZCguLPV8/1/rw9V13XNF8xeLq6SO7k5KD0YnNUbEFSbbW5+6CkIMjGRGFGBICFcq+aTm4tX774salF9Vnp4lJMV2fHwFUyLCDkzzK8i3usJhImEKZgjpPNr57X9NtG7vWzG4Zla4JUQ2HbwFQERRaOJfSQgsVMKISy8esMt11vPvpA323bWpZNb1u1sjaGSPlIXHlCXG1MbGOOFvV1stIwzkTi2A5GHYyJIIpckOGgCMkftj39m/Mx/YN7t7YumB6cWZq4ZjM7mN3mGXfIcsF4AaqkkHZrDjV96f3Wt59tk/5FkU8vQFXiHkwLYKwjBtPGR2nrY4TXW8+4ExJ9CUn1SQkdQsJdZkjIu+/GOo4H+w+zXoLIKAgSwkTCTGFdZ5se/Lm8isXdS2a2pmZ5hGE5kPXQdhFkIdyH0EytyTWmdNf8E7/F0/oL99r3nN97xWX1E8cVZYSXyoINVuWQX8hoSLFds4cgOzt3zxasmdF++ULG+aPLxudUnflAtp8Boi7v+zLjm8e9z9zK75hC1q4oGHI0DNDkrV9VwaqfmJE04lsMZmSAkwdYIkE5VNSiFp+6nv7wcFbtxiXXdo4fkzDwqneMVktMQmhqJQ2Idk+Ylwg90vOKplRxoxihhWG1b9D+afiAdj5X4IU/Eu+wq7/EP4XCBG5JYEucawyLHMqcdPp//Txmu3L2y+e1jw8o06I9s6bxtvPUvAAeIAXcVYEtMhg7kHQDCpzy8WZhDtP1h3d7V85B100qSc583RcbP3jt0NEolxBzMWpCN1njcJ3gx8dDj59i3HnNv3SheEJE/qS0i/E2rwxMdq1q0lPPtXdHGnIVBjWaO+Z3mdvD16/rnPH0qY545qGDW0X0tqiEmqSMkqE2P4dO60eybQ83PQYvTn+Vx7s27+9e+uymkUTq1JTW2JT+qKT6uKSpBihZe/lbLCQYw+YGrcUBB6z6ruK+6+q2H5xy8oZ9cOz7Clx/Z8+DshFiMKRxLBEiEKQTJFMiIz7zjV88nDL/iv9l8ztGppeLEQ1PnIzgBuDSCw7NlwIywQpuilSf2Ho4+fb7tkxcNXy6lGZ8uzx5IUHcldMleJi622J9dGJ7vSs/pPvIHADlnhEDGHJwhqEFNz4c9c79xuP3hi+6bKui2dVZmY6ktPa3zoKpmqBN8Q0nSuEaQx5ARUDLWHgI+A1mBLhCiGqRVUEbmBuxlUArffHZwvHD60ckt6YlNIpJJRmZodPvUuhhEIR5R6GNUAKRTJjCu0+XffEntLNczvnTGxPS64QorsP3QJhhVgeQjRmuniwwMx7N/zeEeOZg1337uzasLR/8qTGjNTqKKFSEKqvvBgC+ZTJgBWOZWBKx1ePVe9c2rx9cduqadVzx3Teejlq/7HP+br/hf2Rx27t3rmuZ+Hc8pR0NSWt6bHbWVsO4kWESAw7GREpFhFTLawQ7AIr3yj4XdeRq0M7V+ozZjhSMyqP3dZwwxVlMQnN0RmtUene6OTO3+znEW/Y0KilcSxz9Dd+dYkSmRKZEJkSGZD4XwI7/qVe/WM++yv8L5kMU5EjESJOQArDEmcSp66BTx6vvWpF29IZzdmZtUKsb/4s3nIWmMqJwk2VYTeYGkOqwVVCZbBcjMuo51Td0asHl003LprYnD7seFpi4xMHIaRwrFAqWXr+oPZB69v3Dh69IXTTxq5l05pGZ9WkJjfbkusSUkui49zXXEp7z1PLzZFKdRmIojd/1/PodaHtK1s3zqsbM0zNSm+eNq8+ytaUkNojRNVPmYIaTjHuBeoOVX/Tf+Tm0DWXNS+fUTppROe0mQ3Jw9qiky/EpxQJQtXKebjtLCc+0DWIKIS7rcpvKx/cdWHniu5L53WNH1s0clj4g6MQKOCWBJbKscaom1kKDbu4IfG+/K6vn+q6Z2fvyrnN6cleQWg8dCOAm3IZDJlHVIY0bMmESXrpl4Gn7mi9aX3nkqn1cclll62BuvPV+/eI0baWuLR+IaVCSPDecx03FGLJYHkjvEinbhKSBuV3Oo9er992edeGefUTRzhtsdVbN0NTPiVFOldNImP6a8euQFhmhoSYRKmEmISpxLBCsUKIDIYLDCdgp//4c/LiSbXjhzdmpLcKicVDhgVPvAHg4VhFVKFU/jWmc+5mnacaHru25rI5PbPGt6QkVQu2noduAV0zTRkxFSxnt/L24PsPw+HbjV2byi9bUDZtbHNyamt8YrcQe0GIcm9bAsF8yhUgHoZV4FrnH442bl/efM3S3s3zW1fPCe7b1v/WgfLDV/oPXNF35aqWeTO0tPSC4dkdLz9Egy6wNIwUSkWOHcxyMaxi4rawxpDKOk8NfPyb7gObetfP7hg6pHDM6G7XZ5FvXrOnpVbFJLdGpTYKtqpFc42qXzBTORL/d2ebEokQiZL/WIH/F+B/ubf4T3vl+ptX5F+9mslbzvC/eoXcYGoUqSZXMZXBFBlVUdfJ2seu9q+Yrk+ZWDN06IkhqU1P3AMhFYgGwQJT/rj7nQcHj+zt3X1p3czRdeOH1YzMcmcllcfFN0cnX4hKKt69lnWfZ6abI5UZMmCl1/du+73bBi9f0rxgUmV6iu/iBT33HdSibM2xKYYQVzY0q+fEGwBuAKU/53dt+68Mr7+4avJIz/Sxxr23V42a0Byd1ByTWCNEa1PG0OLvOfFRU4OIwqjGSr9pvm9X684VoQ2LjTkzmieMqbvxsoY37mn79EjHj8e6Tr8wUPhG2PWu5XgXFb6Lz7wWeulA6MaNA4umtKYm+ASh8dANwN2cKdxUwHBTJGMiAZdbjz/X9+C13duWt04ZUykk+I89wnBV6LM3xGFZjUnpkdiMLiHZMXcK9f0QQm4LewguItRDwlLH10+03721f9eq1rkTSjNTzmckd7z1JGMlFtZCzEmQCJbMsMyQzA2JWRKmMiUSphIhEsMKIQqmMhgu0B1AXIGcV6s2LuqcO6V1RHZbVFLJ0OzgqTcBihhWEFUokQFJjEicqtB6qvuR69vXz+2fNaEhPckTFdN0+BZqyIR5kekKFH/S8NF9PQ9fZ25e3T91mjZ9bNmkUdVRts6oBFNIrhVi7buWQTCfcu0vXrl7vzzavn1F6+6lvVsWdV86N7B2mbVuSc+2i5s3zq2fNcExIv3stNE9nz0PERXpKg8rLCRxJHLTAab45zGXqYGuRtRPWp/e27t3dfP80Z6U2NIta3Gn0yg/nr9yti8tuSctu09IluMTm99/HLCHm85/Pdt/5c8Xev+/8IqjP9cr89d6ZUqcqFbXqerHr+5eMzM0b8qF4Vmns9NanrkfLA9EnLr3k743H9DvvVbfvKJ2ymhteFrvHbtarrhUTYirjonrsWUUC3FFu9ayrjxmujlWmSkDllvOPd22b8PgugVN40eUxifW79kZ+PItx6QxDbbUPiFKTU+pfv5O4BJYhf6PDnVev3pgwVRfWmLR1pXs5IeeRfPrhbgeIbFLiJOy04PHfw+sOEJUi2gY3Lzk69Z7drRddfHA6nn6rCmDY0dXTxpRu3xm7+YVfXvXBG/dZN69w3roev3w3sijNxiHrkU3bDRWzfaPHdKWEFUkCI0P3QBM40xhlsItt2W5MHbpnb/UfXh/191X9axdVDpmaNHECZb8Awv7UN2p8r0by2ZN9E8c22ZLcqemtLx4P4UynXi47gbig6Dc9MqB5hvXdm6Y3zZhRFGCzTl1XDj/UwwlBtdCRh4LiyzkZEQmVGTYxZFIicKIRMmvJ0ZBVLHYr/XKAdQVzHu9fttK/7I57WNHtsQkF2cPD515G8DH0N95hSXK3NB2xv/Qnt718wcXTq4Zk+HKSK5/7k5qKBBRDd8fqt+7t/GpvdbllwZHj1OGZFQ9coN/y9p2IaFPSB4UUioEm7xjFYQKKXcD8TDkBubp+fxoz9YV3duW+DfM7Vk8vXfa5Mj4cebUiZ0jhzRmZuSOTA18/wLwIkbcEFR4QA5gFWMJLIlbMlgaGCoYKvTm933/XPvha/p2raieNuzMmKTut44AKuEBV8Mb94jzxrbOmNY5ZLgaayu9ehO05wJT/6va/N/ileUGQ+N/9cqQAKlm58nKY7s7N80ZWDajZfpY++SRbS8+BINiRP2s/cX9A/u3GysX9Y8elZseW3H3Dlr9s3L9ZbUxKf6Y1J7YNDk6xrNrHevMo4abYpUiCbBY++1vWq9dObhqTsPQTG9MXMejd7M6e+G25RVRceGE1LKsIVUHd4Cez5t+6Hl0j//yRX3TxvhioksfvZG25itb19cI0SEhxS/EFaTYLrz2ILBiP1O6QA6BRsq+brxnW8O2hQMrZw6MHR7MzGpKSegcOTQ4bnRg9hRj9nQ0f05g2cLGtYsbLru4dfXC7otndUwcWZeeXJMY7xGEpoduAqYxLlEkMaIxywWGs8v++6aXbuvev7lt3aK8Icl1t+0kQTHC3GDaO7486tmzqnnD/Naxw90x0b6NS3lbDqIa1RVCvWZIbDh6Q+uO5Z3LpvVnD6sQYqW5k83y7xmUdGOnZYk0qGBToVRC3EWJE7AIRP3VK44ksP7ilSly0wnUFcj/Xe1VK/tWzmsbN6opNtk3YsR/6BUCL+0623doT++GBYPLp9fMHqmMz2559T4wtIjz846X7m8/uLP7ypWDI0dp6YlFd11ltJ/ru/aKXiG2Nyq5zpbiEWLKN6+CkJ1yNxAvQ26g7s7PHvVfuaJ/44LuxZNaJo1szBrSnJw6GJ0UiErsjU72JsQ3HNjJan/mVONhlemeAPYgrDKsEvxruFDBUI2Kb7veuG/w0HV9m5dUTRhyYvWUwdJvmCkzLgXKPvIeuLxp04qmuVNKM9LE7OxA3vsc3ID/eR71N359l/R/2ivF+SpIAAAgAElEQVSOJP6X/a8NKKYis1ygi9ySGZY4lYCIgU+frNu6snXxjNbsrDoh1jt3Om89C1zjROGWxrGbWypBCmIqwTIzFIrdqPNU1TPXt29ZGFk7r2/5nIr508KvHdGdH1cdu7ltz8bIikWDo8cWxEeJu1bg9uOUOl23bKhLSDeisnqEFDEh3n3teui2EyJByEWRmwycufDG7b27Vg4smtKame6Jiev55CWAGuXxmzVbXGTIiK5pE2p2r7UafrTkj7pu3NC5ZELnsDRPWmrXNy/wsFbxm5tKouJDQppfiJPiYr33XMuJL0i1Ti6GQeVlXzUcvKJ28+yOZVPbRw1pTkzwJcQ4owVvlKDFR5XF2CqjE7XElNystNzsDGdaamtKVn9CRk90am9MerEQU3voJmBFmEiYygyr3BRx8/H6Lw51Pn9L/75NzStneGeN0796jUGFAUUAXlL+fesTe2uvWdY1d3JtYlLesOTu469yUszCHmIqluGsuXdny4aFvXMvCqcNrRZipNlTwiXfWeDzG/mIKGZIYWGFcYVwkSA7tVycqAxLnCpgqqArhKiEKhS5wHBy4gzmv95w1are5XNbxo5sjE32Dh8eOPsWgJcTiRCFEoVhBVPJAjfqP9fy2J7uzYv8ly1sWTW9fvZFfW8fwe5ve+6/uefmq3pWL/VPmOgRhJKdl4a7T2AutV6zqSsqpS02ozg5wxMVX7thBQ85OXiBeBjSALt7P3u8Z9PFvSumNU7PbspKLbXFuaKFiuiY5oSkkC3dH5VWZEu8cN1lvP6kZbl1XYmYikkVi8o6FhlzE0OkA4XB3Le6XzzQf9d2//qF5eMzGg/vgbAClgbczcK5/e891LvnssYlsxuzR2pCbPWRm6kpcktilsh1J6aihRyAJUASt0Ruicx0cdP1P+8VUAmoFPrsWN3WVW2LZ7YPH/Kf8gp5rI6T5c9d37p9ibF5SffqeYOXLkX799Tetct32aK2lfO6MrKVOJt9y5JI3R8xqMSye+/ZWTFq5EDa8N7YNI8tRtu9FnqdhEk86CDEi5u/b3r0msEty3rnTqhJT1HT03pOfgjQ0HbiNfvYrJ6JoweWTO2+aqV1+vXwp493b1zUPXFodWKcZ+5kq+wH4GUt7z7mS84cTBjaH5VUJsSUbVkPXQ5GiyymECaB94umOy5v3DCrduHYsuwkLSOxYvPFF+7ZVXtwd/ldu+ru2F1323UVd+7x3XtD8f03Vd24s37k+M6otL6otJao5CIh9sKhm4H5MJExU5ilMkOOON7v+d1B/dE9kWtW9y2Y2DplTOstV1f8/pHGb5/r/OmF0OdPRR7c3X7Vop6pE3vjs1RbnO+27dyvQMhLiJtH5OIHd5Qvn9o2YaQ/LrUjNtOZPbLn1LsmcgNxE92BdZWERcAyMAWwi1sixwqYLjAlsDRmaTqRdCJSJILhZMQZKnij/qpVPcvnNI8bUR+b5P6PvCJEMkCz+nPqn7ihY+vSvu1L2zbOMVYu0vfvad+3O7xiZf/yxU0jxpQLyZ51i83q7yKgEibW3bGtYdiI1qyRDalDK4T4ik3LWMjBuefP+Yq4ez892rVhcffyKdUT02oTbWUZ6eXXXeFeNNsZbWuJT+sTkg0hrUqwlV+1jjeetaDUwG6Lapi7Ta5aROFERS0nuz581P/oLcF9W/tXL6i6aEjp9hUVr91f997h9q+O+X9+1nrqNnPXxv4F89uThrZHpxbOnYxKfzB1FzJFCLksw4GpxInMscSRyC2RWS5u/d/kVf22Ve1LZraPGFon2P69V9xQuOU22o/7nruuYeeSyNZl4Q2Lg4vmNC6cWTTvorpJY9pTMqtjUs8tn9Ejf6iDOgBOFnaUPHxj9eLZPVMm9qWmlQqCvHsN+GXCNRxxUeoxfB+2HLi8/7KF7TPG+BISfJMn6drPHGpQ08nza6c2zRplrpsb2bJcP3Z73/6r2mZN6MhMc8RHlVx3GQQlDmW9J98qGjmqbfjonuSMeiGmfOZs5PsJeBHX7dwoBPXT5tsvb1k7u3H2mPKMxMKhyT1vPQJBiQVlhlWIKDysUkOj2AOGjxedurBwSb2Q5BfS6mKTPYLtwqFbgPowljGTGVZJwNH9+RP6ozeiWzb1r5nZPWlIc2pifXZ2yezp5Vsuqdu9IbJlLV+7xD93Ysuw4d22rNroJHHSRCR+B9gXAjcJK00v3KlcNKxvWHafLb0zLrtQSKi7fz8E3KalcEtkEYkTlWORIpEZTmI6MRY5chFTpKYMlkaoRqjyq1ecukIFb9RuX9WxYk7juBG1sUnuEcMD594GKOL4z15xpDAsmaChnnNNj9/YtnNF59XL2jbP1efP6Jk5q3He7MZRoy8MydJik5VZc3T5Cww+P7PrRkHNozdUz5vSdtHEvtQhdUJs0RVLedDOmRuIxrACVOv86HDT2nlty6dUjE6ujolumjWdV+eGznwqz5zhEeIaYhMGo5MHo1LUaJt79wZcdQKQzzAVwjwGUSJEBF0cdL3f/ML+wIHdwa1remdNaczOLMrOdE8d37Jq8eCV6/q2XqKvWRJcPHdwwuSeqFQrKkOJjut97TDDHtOQIKxQXaJEwUj8NXz+qha3/vnC8H/IKyIGPnmidst/tg8EQwXsNTpPeJ+/rnb7wsHNi4LL53SPH102drg0NKXKFlcrxJ6fPLH13DtAfAZRCXKykKPq6O0taxb3zpzYm5XuixXEa9dAv4rBgw0ZTCWQ82LTvrV96+Y1TcyWY2OrN6yGRjvDPhrKdx/aWjxraHD1jIE18/uuWNV88ay64VkNcfFnslNafv8wmD7GSg3l66oFcyvHjmkZMbxFSPRljOw/9wGAj1t5nDqg+Ivm269sXjWza8rYtoRUR1xc17uPU1oSpsUWqMySmSFjIutcNLnbqjtXc+ny9uSsYFx6tS1WEWKqHr4VqI9gCXEJmKbX/dD1yt3o4M7A5oWts4e3DUtsjokeiE4KJY9oHDG2ddLU/uzR4YzM9qSkysS0utiMFiFZjE/peOI+MLQwuBnxDv70UsGI9G5bandselNUek1MVvG4qcFTHwMvsUBhSOFUob++YDZlIAoHFYjMiEINhYclMBUgCsUimC7GXMHC1y9sX9m2YnbduOE1tiRt5PBA7jsAvl/ncgwrYCkcS4hqtOVsx+Gb2revaN6+uG3tDDZqzEDikNr0ITXxyT4hOnf6hP6zH3DqZrpEiIx0Z92xfY0r5vbMmNSbklYrCKVXXswDBZypgFVKZGBaz6dHGtbNa14+uXJkUqUg1M+bjeoKgVb3536Su3hmYWxUU1TCgC2tMzFDtsXLWy8Nl/+Js2KwPMhSMKis7XTXl092Hr0ptOuyznnTmodkNdiSamzJ9UkZ3dmjQ2Mn+oeP8o8cVTtiaG1qRmtsSkBIbBBsRetX4LZ8bCrMULilECRbyIWp9Be1/svh6v+zV9RycV1kf8lXHLv6Pzp64coVzQunNQ/LrBNifXNn8NaznKmMKBy5/7UPBOo1u08XPX9dzbb5/tWzO2Zf1JyZWZ+UUhmfeCHKVjYky//taySgsn6FEA82HDzsaHj6zp7Vi/suGt2emSwlRzn2rIU+1aJubKow6PB/faRlz6X9K2fVj8rMj4spve1qGFSYqXLmavv+0fyZ6XXzx7QvnNY2fUrjqFE1yQk1MbE5s8YOip9xowh4JVw41bhtY9HI4Y0jR3TEpHmi07u/egm4x2L5BERW8WXjHVc2rZzVPWaUPzqtzJYafPsYDqsG9ulMpYbMw5KFxR5eEATZbD5+Yfvq+okjWjNTSockiEJs1aFbgRZTJBncBURqP/VC+6N7IlevbZs7rn5kki9e8MYJDYLQIcT5hERvdEpZVFy9INQJMe64pJK4tI64TK8QW7RmOW84ZTGZGUqk6Rd51dxyQWiISmiNyeiOzapMHqZuXjvo/ByBm2CZgAagAtEgLKHe3ED7L5H6H3nQAYZKIpJlSZQoDIvcdDHqDBa+UbVjRcvymbXjhtfEJbtHjwzkvA3gY+QfvCKWBrVn/L+5sWPrsvpNcxoXjRvIyOyNSmkWklqFJDEjtfu754G5da6YhpPqkhGwNz57e/ey+YNTx7elJlQKQvWWpTyQx6kMSKFEAqZ0f3akcvWMmiXjK0eklglRVfPn6tW5FFcyKO89+aZrwVTFZmtNTGu3JbXGpTiSktQr1xjVp8H0UUPlXA0Wfdr68l19+7eHVyxqGjG0zBbnE6K8gs0bFe8RbCVRcRVCbHF0vDMxRouPq0lM7rYltUQlnB89ou3nNzh2m0gydDshMqKyxST816ud/wav/pVfB/Y6V8JcQlQEJLOw2PnWI+UbFzVPn9SRObRdSKyet4B15COqRIhIIwqY0q//A265TCKGmIuAwjvOVN9/VdPamb2zxveNGVGXkdqSnOKJtZ0fnhX63VHQiyHkZgERY5GARCxH1bN3dMyeFRo5tj451ZkUL2/fwtq9hHiQ6bQ6Tra8eEvT1pX+udMrh6SfTUwoeuYugGKG3WBp/Z7Pzy+dooxIbxk2vCcjqzc5pdUWp8TFyldfSnvzKSsC0wODou/u68QRwzqTh3TEJnts8c0P3wwBOzaUECik9KvGa9e1LJzhH57dKcSXxaV1fXyMYQ+ingC4MdYgpHBdCnOXwWXccqLt+is7p1/UP3xkVWqWT0i68OjtDGsWlfpontX8Y/vjtzTctGlgwezWrCxfRkLp3k01L9xb/9iBpofubHzkzrpHDzQcOVD/2G0Xtqwrjh/SHZU5GJPREpOYNzKz/Y8vgVlEIoppqT0fPpuTmVEcl9RkSxqMz+xJHV09cWLttRsHP30irHxkXfjBaPzJKP86cvaN5g8O1T1+k3bDmtYPD/O+PErcKCSysKJHXITKYEmDOa9rW+e0zBrfNmxYqS1eHT9m4PgbHHyEqdyQISwzpIRANLkHas923bu3ae2CpnkT68dldaQmDtpSmgSbmp5V+8p9wOxAcnRW6OeiQd08oLQ+ta9j0eTA6IyWpOgLQnTZ1uUQKOBEBLOQo3xAeRc+udOzakzzzFEVqanlcUOKFi6zqnKBlCIkA2gDZ985t3CK2xbbG502GJXWJiR5bHHa9ZtCtadYSCX9Z2u+/03tfZt7Ny0eGD+6MsZWsWRO42/2lT69v+SZO6seO1j3yJ31R+648NQd5Q/tKR43vj4muSM+oS0uWYtJbr/1RhqQBkENRvJI0GkiMQJShIvUcoHu+u/oA/8VjlSGVJMpQZB0EBkWISi2/PYedebYxqFDe2yp3UKqMnMm6jhPQMNUZn4nN8RfvQLTZWFRBwlxkdT9qeymdb7JWU3Zad2pST2Jyd742DMpCbXP3k37XZwWgaFSXcJIokyhWFQfuqZ53MRg3JDO2DQ52ubesZ23urmlcktCF36svvWy5rnT/FnDqmLizg3NaP32Rcw83NQgotHeQvn6y/KSErsTs6zojN7o+NrkZDE6uvXZgxxKSEShYQm41/fiAfvwrD5beo8QX5qQ6L5uLeo7T2nxIChQ+l3ppfNqsof4k9M6o+KLk9Nr3nsYwGdgxaAq0xUIytyQQyCFuZO2nqy7an3L8OGBtCE18WnlQlL5I/ssrkZAxtTV/dWx7g0rGxfP8o8dVx9lc84ZaZb/BNAAqBL0ckAVnFRwVmFBeVj+Nn/WzKLotM7Y1M7YOFdKnOembbjTybCPG0XQJ/oO33w6NqYrNtkfldSTkNU7aVLz0pkNO1a13ruz4/GbOl4+0PfCHaGH9nTftLllzYKa0SNOzBsTLP0KE5UgzUKaFRQJ1UCXO//0W9+ssS0jh3Qlpl2IipNGD+8/8TqAz+AKMxUISDwiYiYaTMV1Z2r2bS+fPK5p+ND69OSWGFuzEO9NSa85ciuLyGC6OCqwiBIiRRiXw6Cv9tCeqgnZ/pTUnriUBiGhfPN6CKiYeTGWMXUBEcteu0Uen+Ifku6PtTXHxlUunEqrzwDyEKoMUAcjWuD429qCmVVCXI+Q0BeT2mJLdySnVd9zE23K8Xs/dt21pveKpf2jxlxITvsuI67hoyfBLAaoACgD3QdBL5hegGIwRd/NW+S4xK74lM6YlBohxTPmoojvewxey3TxPichyq9eMfN/ziuISBCRMZbDIIXBZYHETdeF1+49nZ1al5ASjk5rFVKcyxaR7oIIk3TkZGGZW38e9oPpIljUiRMRiZT/ULx9ZVFWUldMgj8mviExKScxpvT+66FPJKZX5wojCrdkghVKNRp2qg9eoySkBKIzB6IzVCFGvXY7HywOcMkCNeL+yj53fEtyhhmd2STEF84YbylfIFOBkAohFUx3y4fHfkxL89lS+uOG9EWnltgStItG47yPEfawsKozlYC7+fMnc7IzuqNT/VGJnri405fP11tPUsvLoRiKvy9cOKUkISEgJOkxmXJ8cvsfnuJcRUzmpgqDIgREZikBEMPcxdtPVWxZcyE2SReSe6KSZCGu8okDgD08LNKuHN+d29uGjarPGlYRl+ASBO2BLUCclKmUqpjIOrj6wDmAFBqWSY9Du+v681GxTYkpzbFxcrzt9IyLItWnKfZFDC1EvchfWPbgtQXpCcVR0RcSEi+kJdVOGNp08ZSOtfM6Ny72X3VJ/xXLepfO6p49qWHMsNIY25n548JV33Lq5oYWISrGmm6JfMDV+8MrlZlDOqITw1EpbUKSNHF0uOB9BkVBUDBWWVCEoBMsFwMPaTzj2rHWm5DWH5PVH5NanpT8c1Js2V3XQHs+RDSGS6hZzowyYpYBKoGQot2/zTU0sTUmvtuWViOkei9fC5F8E0QdRIOpQEsrnr/LnZkeiE3ShehOm1CzarxZ+zNnHuDuAeIMUokj7+Dp9wpmT3AkRNUnpHTGpHfGZjuyRrf8/EbLV8ek2WONoaMD0SkuW+wP62f6q7/HlocjDyAVIgroKiFKBGQCasfHT+Unp3QKib1RaS1RGTlJaS3fvkS4x4w4WUBmhmxyyQCJWSKYIv/vfG/xt3oVFiEsUUs2uKSDaFEXRFyBE6//MDpTFGJ6hVS7ECXdsQuHRB1UHdmxITMkISphKoHp4ki0DCfFHt6RL++7/NtooVKwtQiJhbbY4lu3UX8BNhSduQdAIlQBpDCiMCpDWOx567HTiXHVQly1EFcQF1//5H08Uoq4TLkclr7MmTFajY5pEJLsQnThrkugIxeIh+oKxho3Nd5VWHzPjaczhxQItsJY2/kpY+tfvg8GJWZoxJSCoFhcpSU/5syeXC7Y6oT4k4Ig7l1Les4PYinE3dCR77pqzXlBqBMSi4X4MyOHhaRPKVcJkcFQISjxgESREgExxOwQdjYcvu10lFArxFYJCaeS05o/fgpoEQ/LvCOv8rZdPiHeG5MoxcWfnZDdf+JlwBpBXoK8GHkMqvVQRye1W1iihhb85FV5xKgqITYsJCtC9Pfzp+r1OYh6ey1HBGsIu1lvftMnh8+unOyIjSkWoi7ExFYlJTSkp3YNHdKXltGVmt6elNYkxKqC4Jg+vvfLpyHkspAUsESDyIhIJhHB0MLOzwrmTHAKQkN0cp4gSOsWQ8NJi2sBkBFVWUSCkAssF2caDEoF9+z+VhCaojJqo5NO2WK0W640u3IAF+lIDXIvQaUQKYFIEZgKUKnli8M/DokpiY4pjYrNF4TOZw8CzrMgj9ACi0iASwPfv3s+M7taSG6ISswXhJpbt7BBu0VVPWLHVLWYiokKISly5r0TK6bnxsZUxST5hPickeP95z7v/OblM8mJXUJSkxBzIj7W9+IBjhXLkjhWGZJ4xEFNR4Q5e7kjjERac1Jbs8wrRDcICRVCyvGsId0//R5CIjcV6CgEXUJMMrnELREsiZH//dT4/5xXzJTBVBhWLC5bTKREIrqLt+c0/PbeE0un500a7duxISh+bRJ3mIrYclJDZliymISoBIYLLBe3FDOiEOzrLfjgxNbFudPGe+bOaXn6XtqeC5bbBG0QxBBXKdEAyRxLnIoIuXDNifIHrj01a+ypaWNK79yBGs8GkYdhJ+cSD4mNr92bM39y3qQx2hWrAvnvIywjooa43MeliOkyuAe3nG/90+stLx9qeuuRdvv7bFC0IqKJFd10YCpZlsgiau+XLzqXzD45ZcSpzfO6Tr9GLREZjjBXiakM5ryfe8XS49PGnlk0vePlR/iAw2QKxSpHGjMUGpEpUiwuIZCwKVnyNyU3bj190Yjz8y6qfOogajvPkZsOOpEuWfmfVl657sScST8tmtz4wRHWfx4MjesaCysQlsFSCJF0y4mwwnskaHYNvPt80exZvrFjPRuWdZ54k4RUhFSTSmbYSYIS0SUALVz7Xc/vHqq4YoU6caQ0IlNJT5WSE9yJid5hmeLIIeVzp/nv3RuSPg0zxTQlbMph08mDDmY5DWwnWCa6WPvDsePrZh6/aIR905LI96/wgUJE1TCXMdG4qXJTpthFkMx1dVD52r5t/bmJ4xxzp9U9egduPovBF2IqIqrB7CY7w007hCRuFgFUQUguf+7g6XmTfp42vOyOK6D5FEANQBkgmSInIBk67A1PP3xm4fyfZs4ouHZ7RPsFTK9FVIRkC8sBIx8jBzadjLiD2tcld+z6Zc6Y00tnXnjnSRIpGhywe4/cfG7mRfkTx1ce3ENqzwa4O0xlamlMl3lEZKYcYUovF3VLtMJi5MR7JdvWnJ02On/hjNbnD9H2AozViF7AdImbEqGSRf9nvcISIRKmkkUljEWKJW6JLOyEPjv7X8S9ZXRc57n3PTLFoYaaNFAINGnSppicntM+hZQpYGaSmZmdxBQzySzLli1ZzMzSwOZBMYMl2TIILM1oZu994/V+kHOa9vQ97TnvWs+71vVhf5qZNTO/++L/3VFCGnKh0w5DHoS0EMiIiRwJmMgmkwmRwZTBELmpMOSi3AVYg9sVpDKHtVaA382Ia5irAXAa1Emxk2MNTIVhGVEREQmwBvcF2pRHmvKgXwDsZroKpsKJAsgB922srZQ0FfCeCtA1pss6U4dBCzEVEYUaChgu4FXAKwF8HHwmuPxM9oOMqAJIBkNmugIhjXaV4Poc1lUCusyxTA1pmMshLELAwXqKzfp83FQEAyJgjVOVYMWgGsYqN2WOZEolSmWqi3BfhJs22lxEW4v4sArIzYIyNWVqihCU4ZYVNeebHUUwrICpMKQQonKkcF1ihghIYlQiVEJIIkgFXWM3inFdDrtrBebh3ImJzAwnH1ZhSISgwLFIQcNEJfdtpDl32Bp9K+5Q+9W93fEH7uecNF2x9HYJxRoCVwikIIiIKVxXIaDyoGoSJQSSCRLnEr1diDry2M0yGBB5UGJYpdjJkcaxgokU5AIyFQi6wHDzew7cVEjriuCeSk1vkLn8VCamRolV57kMWXnIExhqlBp8ZV7XjZY21tQALS5ALR1D1dcKinNL7YMDLZQIhl7ImACGSG9YUaMD7laD0UKRiyMFTIWbEkMSMQWCBc4VoCr02szGAtZtBeIdAvcAODFRUHchbS6Aew5AbpO7hrg0TISRijkhcoBLvSAGmISxDCEZbpeTtjzSUQz3XRy5TK4aVKREJvhBJfDByMV/GXj/v8EVJrJJZURl8mDeTAZD4YZMsUK4E4GLYBfoGscaJQrFEkUy+RuuJI5kzDQdFB1UAi6OXQw5GXFipoa4YlCNIScgFQwFDJkjiVDZZJIOiglOzDREVZ1rjLpAVyEkUSyZVDC5jMFtcs0EJ2EaBEWGVIqdLKhAQIGAAiEnJS7EXTo4Q6AaVBlk0n0uEyTDsMh1EWPJACdmbk7cwLyUOwlVKNKGuDrIFQOrFI/sYKuESphLlEjYFIyR7wFLgCRGRIYFMEWuSwQpCDQdtCA4CXFSXcHMGQA1ABrmLsAujl0EOylWTaboXMVUpabMdIUbKkMComIQpCEQ74MwANIQKCFQCVeAKGBIEJQgKHFdZEgiRMRERtxHWSVnVcCqgVZzqGFQRcCLwaeDLwBeylRMJUQlOtKXD2o05CSGRpBGiEKpQkCj4OLcw7CHGi5iOJmpcaQyLGEqDIMd6yIENcS1EGgG1yjReFDGWA6AEuAKMlWKJAYiHVJhuOPm7ZvbLiaGH8/ce82pNYa6/LjsZtuC+JjXlkX+cNreYsEJ0BgyioZ5QRCKGZeAODnWGFUZHZlYl3hIYiGJ6BLGMuEy5gplKjAXGG5muHWkBagaApcBLg4+ht3cdDLk0olmEIVhhZsyM2WE5RCVERIYljhVyQOhSxdHTpOrAZD9IOlcQVQhI80r8/9WX/gfcoWJTD/P7TiSKVYxUXQmBZjoZ2KAS4jJHCkQkrmuMuyk+EF+xZEMpsSRRLBoYDHIpGFQ/aAMghjiEqYyxhJDMhgymAoYIw8yxwolSpBJ90EcBHkIpPtcxFSGkARBERFlEJRBkA0uB0AaBGUYNIoUCDkg5IBhCfwihERmSgTLJlUMUBBTGFaCVPJzhRsaDIlMlwwuD4LdD6IBKgaVcpkRkZuiwaQhkPwgmkRARB2m6iCTAlzCWOWGij+fE+dYYlhiRKJEwkTRqRzgwn2w94GIkApBlRFXP2i3QBriMqYuQlwIacRUEVFMqlCk8pACwwoEVW4KFAuICjp3BJl9EOx94BhmDmw6uC7wkMBNkRLZ5IoOis4UnSg6aAZRsSlzQ+Wmi+saNVREND/TBkH1c41ihZky0yXQFTBUMBUwJQjJEJRBlxgShrhtCOwhLmGqMuQE0zVyiDAiEyYY3E6xRJDsB3EABD93GFjkSCJE0JlgUonpCh0WGVZ4sBKMztuDvesj43+26fyvd6b+elvWBwfyf7D1wlMrj42afer12XvluhaM20wi+Wl+CAowr2DERlEZx0UcObgpclPihjJyynCkEqToSAgSh84EGlJgSIUBifklRJxBcGGsUr/I+wQ+JBNTY0iFkMSHJRgWYViEkMSG7WCInN7UXn8AACAASURBVCiIKgEqB4nEiGgySeeSzmUTVEQVgh+4KY5k9v8Rqv9lHGiIzBC5IXEkM6IgpuhMRlzFVKNYY6ZTZ1KQCdSUYViBkMJNhWMZUdlkMsMPuAIkgi5xQ8VYDXLZD5LJFG4oTJe4IXAkUCI9aH4bCugKGBolmk5Vk6qEqpirhIqgO0AXEdOGQAtiFYIa0zUDqyGqYlPluo0jB6GKTpVhJuggMiJxJIIpgiEBkjEVMZVAVyGgMkMzmRpkIqYKM1QeUjhWOVIgaGdIDIES4jI3RKZrJnYFmRZkCjFkGJZ5SKKGxLA8sm2KiYKIiomTEhfDLoqdIa4xXYV+gYe0ANfucxUjjQ9rEHJx5GbYxUwnMzUwVB5SmCExJDMsAZLAlECXIChBSAJTZUQjVENUMamMqYyRjLCKiYqoCxGNmg6OBI5EhkQTCbphQ0ggVMFYpqYApkiRwkwVDA0MjWOVEokTkZkKM1RmyNQUCZExlTAbCUOcgNyAnYA0jhRuSkwXGJEQFXUqIC5zpgLSwFApUjARCRHAFLguMUNhhsJMZwA32Vpdv96194kZ2x+fe9byx0PjJkWMm3Tkm4sPnC8Rg+SeEVJNWoRJORgaBJ0Q1ACJjFpBF7khM6yQkdVdpIChgKExQ6NIpUQmukSHJQgqPKQQrJpcY1jhIRn8Eh8WKRIplqghYSRhJFNTZoZMDJFhFYjrgbaPoQAWuSkzQ2amzJDEkPjAUyGZUJnQ/z+4gqAAww7QxQcRGlcQUyjTGFJJUGIhDVFZ53aGFR5SeEhkugOQQohiEgmbItUFZooMSRCUYVjlhoawYjKNIScMKzwociRwImAiUiJzrICpQFDmQYWbTsAuMFTQZW7KjAiABGaIyFQJ8wL2ge4F5GO8knAPgBe4l0N1ANp6oWUQ6oeoSqiNIxvXRWYKjCgE2zl28JACfg3MSqBVjNUArgfSAmYz4CaAduDtAO06NOrQRHA992tgiBgJiFg5LqfBYgiWgyEz7Ga0mvMagGrgdcAagbQAawZoMaANhdxswAqmojPNoB4Y9vIBlQVcjHoY1zjyglHLdB9FThM7EJMZ0xhyAfYB9QLxgVkFeg1ANYFqA6ow1AA0Aqmk9x0QkMBUCXIgbGVEAuYEqgBRAZwAXoB6gFoAL4AHwA2GQgIKsGoGbgYqgJdDI4UOBm0A9YDqgTQA1FJoRNCKWTU1BG5KYGhg+CDk5dhFQAEmAngAGhlvJbyRQzUFzcBWQss4EUGvZqSagVcH3xBtrB1oPC9Yl0XnzTudseZ8xslsq6u7boh0EdIMcANBE4V2GmpkA14IVpm40k+dTFfBVClWEJUMKiAqYFOkIQVIJZg+0D0IKQZTgkTUuapzJUSlIJN0JiMqESIQYkPUYVApxKUQl3QmmUTERKPUTbGLmS4W0riuAJK5rkBoZGVJBFMaMYZlTGT8L3Gl/FfjD+aTpH+gc/bPX9EUwRA4EjgWGRYYEQ1TwIbAsUxNBzMdjDootVHTxnQ710Wmy1RXmakSpGAkEtPBzBFhMI0jJ0Muil3cdIHphBHdNiwC/vuNTkAKIPXzZwmQgKnNMCsY1lioxuxv6L1Z29zl83b61K5K7YbX1aTVNonOJrmkuTu5usrZ3hgKthJaQlgJYm4DHAzJzLQjYsO6EwKN5u3G7kavr77S6vaUuCqLXXVFal2ZVFdir4sT6y6WZF0sT7HerCW0Ccwy5hdYqITTUpOUEFqMsG/Q33G3t+tGZ11Lk6ulvqqhusVX3eaoqi6uc8m9d/pRMzNKqFESCimUNIBeA7oXI4/JNELLOVIZakWhOo5UPGxluJrgyv77rd09rQ1tiq9V8bQ1umrrGhocLXXOqiqnw2cTPFWDw+3UdNNhiZh2wopMZg+atX33a250iTc7XS3tLk+9V61vczS2FNdrZY2OjnseZrSYgdbe4e6a21UNt8TGJmtLU1Nda19la1dDs7Oxubra55N8cmZ1TXFH903cSbFGg1au196+3dTVWV3XWVvZ7alvK6msF2zVLVlVN3Mba2p6qwdNt2lKCBXhUMXwvS5XXWOKkCe3iH6zEaCRQJ0JPQxuAEgAbg51mDXcHmjIdljP5xYX19UH0C02LHLDYdDqYVxHkZthjWGZEoEyu4kqEHKYQbGjPqWtKkW/p3BSPXjf4VUju1pTkSEgLFBqp9RGmI1QO6ECI5+LsiCRPzCVmSofCUNCCjf+F/5H+nvFF6R9UfaMYycjGsUqJTIlIrB/oMv5T96DYJFgYUT7lmOJIwmbIkESRRI1BGoIlEiUSZwqgDVuasTQTF1FuoyQQonCiMiQ+IBvrHKk8QcfTntAzoik6H/PFRYMWmJiK8O1t7obbI7KuCzP8QTt4yvqilP2laekDWfUrReyV1/ImHrC+h9bIn+7cm+x4jDAbXAR0UrMBG7IHCt+02Gw5raO+rxi16Ukbdc1ZfkF6aOD1vf3i9MOORcclJcdlt4/pL63LfaVmVsnHLh4q78LcBUEKkFXqOmhrL1/qMFZW5lUXHUh3XvweumnUVm7LxXtvOBYd8Y+/WDKz7Ye/8WmPWWVZcAUppcgU0GmjxtebmgEOTFVKCujKIcSK8UOqpdw6uv3tyg1YlKJ71Ri9Z7LwqZzZUtOycvPVG+LtO+8KC86XPCnHdH/tvjMJ7FJ91Czjn1BU9SZQ6cNza3N2fmVMWnVF1KqD1x1bznjCj/g/XCX/IstWT/eeOUPO04mqkpt4M7R/OL1McXbYssPJNg+S3LvTK3fluz7OLZs7eWyxSeKJ+5JfXtd7OsrL4VHRPX0NyLUUtvluVqsXsquP5nVtDtB23Y2b+nBnD9/nPe9jZkvL7z6H8sOJJbmUN6OdTcKNeeXqh9fyJ138Py0rbuEKgGgERGRQSVjGqBsHixipKFvsD4mI3Pj8eS/bL7yp3XHve0tQOtZsIxwxRjJA7HMsEiJQKmdUZERZbivtCRtj5BzrKriCjXrWhuyfY7LLZXX/X1lDKuARI5FTgROBEpEjgXADkYclDgIcWAmjJjJBIM6dOZA5L+e2v/V/k4H5r9ypXxR2IxjlRHlC7qc/7JuzH8aJiKiI3q5MscymDILicSQsCFR6uTMbVC3nzgHTLXfUAexO0ArEaviUAPMRw2FhwQwxS8UXkRAIjyobCpf+Lj/DVcyxw6TFFFwd/XUxuepn0Z51ke1/2Wv+0crit9ZZfv2guIfLrH/n41Z/2d3ydfWqk8uznj6w/1rTsQMQEsIfIjUECqAoWCkDvHqm2bPuRzb1iuepVGtfzjoen1V9vPhac/NT39hdtq3F2a9s67g5S3e55eXPzYz/tm5p6w19QCdEKoC3YNxT2v33fwS3/n4qp1RN+acbHpvt/WdnZk/+iTv3Y8d//ax/Pb2oqcXnx/3l/X7464j0w3IhpBsIo0jmZsCwQohMscVnKRTkslIEaPWIb0lX6k5muLccKlt2oGWP2xTfrqi8M0lxd9cJf9gU/m/7/C+ucX7zOryMdOTv7vquHKrFkOHSXxDZsUQ8WSXlR+86NlzvW/huZY/7bX+ZEP2q/PTX5pV8pW5pY/NSh7z4WcLLqUltbV+a+mO725Mfm+X7YPd1g+OaL86XfWLM3W/OqR9a4/t5fUlXw5PHj07yTL5/Asz1+dWC3dhIKIkf/1135ZY/7RTN36x2/mDpblvLc54fll6WHiKZVb+mN/sXrL/5KDexem9po7mo0mOxReVn+5I+vbMXVF52QxuE+7GWMWGixkyoLregbr0kqz90QXLzmjvrs97afKRRLGGsw5uWk1UZNISRv5GtJxjiQQFj+309VNLO92JtWWXm53J3bV5rUr8vfqsNl8iDihgusHUwPy86YTFEa4IcWDqQMxhcrvJ7TrYQ2AfBpvJHP/0T86/IEDG/5GaOsMyG6lUYYlhacTB8P+cU/9f5FeUiIxJjEgMK4A1ZqoEa4z77mO1w18htSXluS+nyZeu2U5H2yKSnJdzaxNszanVtwr6h2WGvYCcTHdwJAASwHSAaQfTDtgBeIQuFZATTOc/81cO4A6dNKXalY2R0oyTVf+2zfHivITnZpz92szjr8048eb0s2+ERz097/roOXJYeMX4SZcm7bl+F7qDUIdJHaUCN1SO3QZvVdrbNpwvmXPK8/b64mcXxr2yKvYHG6J+vPH8TzZc/NmmyDdWnR69OGXUvMKwmQWjpp3OcMscagA5gGpdvR1Xc2v2RdWtOdH00ae1r85P/tK0Q0/O3/fMojNPL0x9ZFbB+DlF4+bljZ14etWpOEI7OHcaRA0SmeMKQFaGFII1QALHZcgso9jBocbX3rbzknPeqcrffFr52pLsr8059frsQ6/MPvjCrIPfWHz0ufkxjy3KtywutEzPfnXRabmtGWgPDXkRsYXAfSYlefFRbeLhzrc32J4Jv/Tk3INPzd7/6EfHvjTx4pNTT788ff9lq7vJPzzrwIWXJ+9/9aNj35t28lvzLj+3Iu3JtQVPL81+aHHWuKnxT0+L/NLks89POrzoyOkOf+1N3PlJUvaUCOcfDjR+a53jpYUFz0+Mfm7ioSdm7Bsz5+i4mQffXrgnUyqjrMk02n3tbeGn839+UH5ts/XZD04cTMpjcJNAqUnyGXYDaxkYaMsV1XM50roozy93Sc+F5zwx8+I5ax1hXWBaiVGAcTHDAsMSww9+cY6dAzcL7Jn7O7Xrtvh9fZXZRdGftAqxDSWRtNvhyDx+u7UQaCPQWqBeQNpfsx1T5obEDIkZEkECQcJInEWwwNA/X1ukRGBEoJ/bA8iJxLDAicjJgwyIPXgQOBa/kKcpgKS/v0/kn74lwzIKOTh1ElNhpgrEE6Ke2jv5MfLJ3Vlbd2Ru2Z+950je0RNlERGO86eECyft584J5yKtp7LUS9UdWYMhGbiPY5nodjAdgOzMqOCmHZDwgCvzH3Il/61GtghIDaKew8m2331S+J0N+U/MPDsvtiLv9t2iW9XCLZ/S03CtpufrKxIs00stC8pGT4ye/FnKbd4V4jWYVBEqMFMF3c1pt8PbOGVr8r+tzPzKzKgfb7lc1N3bErrdMlDZE6jrCN3ZUlhqmX3EMjvVMidv1KwzqVU2ChKieYQ5yjzS6ojy6cdqf75J+MaM2O8uPb8hJf+iy3atpnJvads3V2ZZJidZZueETYhefiYH0TvIVENEC3GJkxJApQxJDLvB1LjhxkYNRrWId+Y6m2fukX68ufhL06/8aFfy1caO8nudpTeqrV2VjnudE08khU0+Grbw2ujZ6W+Gn1LragDfhmE3x44hVrM7Ovl3OxyvL/M9PDXx+1tiPi0UL8j2cyVlkcX2ZFmtvNnqN5pNVHM32FFeXZlh96aWNaw8U/TY9LNhc+PGzr46ftbpORft0VLjNclrbWq8rzcDqbl/v3ndyZjvr018ZXXOozMvfG/TtcMFvkib9bQ174A1P9Jt9fVWB5HbCJVxXunuqPvzZ+lfX1/0cHjFYx9FH0kTAboYzWW4AHCdGex2eZpOplZvjfJNPOj7+rLisOlJD8+9eNJRjeAmD5Uzw0qRyLBEDJEihSGNmU5g1YO3S7OiNw81FZRc2dVUGNmQf9qXdqStLCrQXJoWuaOrvoDhpts3SgZulwFxcaRxU2WGypELkJuHVAiq3NB4SObDEoRUHtJY6IvFhgcnNTdFjh74HMAqIQIybeQ/uSISRYIRrADuZFjGhsCZRLCDYgdnIsMOatoBSWCOKPUrgMT/MVc0pKKATHVnyC8CVPcHxBzXpf2Z2zZmb9lQ8vEm6579QsRx6UqEM+5CVdqlusyohqzYmowYd0KcEh1XfjpPimzqytexk1IX0QWq25hZwQ0bmA5AEiDl8wsW/mHiOBIuqoBUMH33A7c2Xyh+e33+E3PjH550KNJbS2DAhBoOMgdvk373rRURlslJlvDM0ZMvTf302h3WjMFlItVkVo5lbigAbUU+14/XRb+wKOnRycc/PBrXByEDGgAk4AKHrlPlhY9MPzJmesromenjZp1N9QgAis5LMfOcTsr+2easV7aWPbng+nPTj0QKlTr0Y6hDcKNp8P57a6PHT7oyanaG5aMrKy4WD+M7BHuCTNbBzkkJoBKOBEbcgJ1c93Gj0cQ1QWi77vD9fHX+NxYmPjz17ORzab0wqEMtg3oGlRRur76aNGrKIcv8qFFz4t9ceFhplgG6QBcIsd/hjRsvpPxwVd7zC5SxUyJ/c/BsC/hDcANBHUAzQB3wGmY4iG4lQQWglUMXAE/zto354KhlfoJl7tmnph2NEhsZEB1aGfgAJDA99wZuzTuc/OLya19aEjdu2um/HIntA4zhNoXbGG5hqMY0H2gBQnaTWpV2968+iXt2edaY2YVjJ0QdzRA4dHJaAkQ0SafodZ9L1NZHNsw5VP29lWWPzE2yzI0ZN/9IhOYOQQdgkekaGFXMVJAhYaQy6uHUy0m1GXCVJX/WLMQ0lUZlHFwWqsoou7jJFr2zy53uLL1qzTmv2a/UyLHleUeaGhIoUilWCFFMrJlIY4bGQhoxXIB8EHQzv5uGKplZ+Xn484ArojuYKXKqUCwRLCNT1PUKSmVMRIIFigQUchCkUuwM+YU7XXlDfRWGIXKmYiQi3U6xTEzxb879f12X8wtcKWC60ZDEaGVnwBZtO7QlZd367M3ryj9Zbd+3QTq033kpwpN0qTYnrqUsrcOR3SUVdIkFbdbC5uJsX3qKfC3VEak1pQwhj4k1pDsAS9wU/glXDzLILzguovWGOhefyXtxWfbYGSmPfHgkVnJx6GKGCP5SwK4b91t/suqz8VOjw+bHjZ58etruyD5az0DBpmCyUkokhqwYKuNr5K9tujx2WXLYjIj3D0ffgz6TVTLTAYYE0BNdWPrizLOPTcsaNz33oWmXsz1uAB+HyqDRsv5E0rMzY8atTBw198KLCw4VtLYiaMFmHhB7T29L+O7rX5919fHZyZYJF1ZczA2SboqdOlUNLnFSDmYFRzIjHkAaNTVsaiYtC4AaZbV/f3HW83Ozxk08NS3i8iC0MNMKhkKx04Sbqy9nj5kRaVmUbpmb/NriQ0KHyKFN52UhKLtNmtaeSf3uytznFjvGzbnwm0Nna4y7GDowr2RQg8HLoYb6bdxfQQ3BwDYMIoNb8VrT2EnnLAvSLOGRX552MrKiCsPNEC/BkAk0C4yq7iH/1FOOp9cVjF+bMXbKqQ8OJHRyA7MBjPsw3GfgA2oFfxENCoy7xWbveztjn1uWOWZe5uiJp/anlxHWw4mbQpPSXLPvesWq864/7pPeXJj87OzkMTPiw+ZcGzdr32lVMaAVkMh1F+g1yJQIVkxd4sQzdKe8Srnaf6O03hadfXYz7bRXnNmkXFpXemKBL/HjjvJLNSWXL+5b2iReR7ccYt7h1qbrwCXKBACNgYKZyMFNqRNRT8hwYuSlyEd1LyDv3zkrhmRgbmSI2BA5VRiVGZUxEjGSCFFQSOLYTZHnbldRtRKtll2osl/mqCrQbw/6JWK4GHaj0EiJW/m8zm77H9cDqamikMJ4VXvAeqJ0z/KEZesLt68p2rW6bPdm++G9zvNnvAmxNfnZrYK1y+u61VBzr7W6r9l9p0bu9to71YKm8kQt6WrpGVtD+jCvIcyDjX+Fq7+PAzlx3EGd0yNyHl+SOXpu5mMTT8ULlQA9EFRgUACzuWuw49dbjj02N9kyPzlsWuSkvVf7ST3nEjfsmJZQLDNsx1B/tbbqmU0plmW5lllR7x+O6+WDmNZwU2VGNYZATLH68uLrj8wpDJtZMHpGdIbbBVBHiBeRjogsYfyHxy1zY8Jmx3551sUtMRV3zPuYtwD03Bz0b7kiv7k65eF5Vy0TT6y4lBaibYwoCGuIahzZQXdww0mRlyOFIZVgmUB+COwXrNZvhmc9PKfAMuH8lNMxw3CTD7sgUMWMKgP618aUj1sQb1mRZZmX8dqi40KbyqFrmIvDoPUZQxtPSz9Y73p+TcP48IJvrE+ac750fUTyptMJa88l7IpPs7V4Me4G3WtSJcTsiJYDtKe4G5+cdcWyMN8yP+GpGScvWF0Uug1agXkJJ0VgursD/unnlOe32p/eUjx+YcLX1ySERxavP5+68Vza2rNZBzPybfVOE3VQ3QfgczXX/v6TpOdX5IwJTw6bfnh/rg0zPyP9zsaqnVfLZp70vrup8MXwi2+vT3h06sXxc9LCZsY+PvvoedGFoR2wQE2ZYQ9CAkYCQQrw6hs1qWlXtpanHMq7uCP50MpO61Xn5Y/tR2a1JW7szNzTknm4KvWoO+2U2eZoLrrUJl5CfUWDTdfu1F/orjze13BO74kzetMAVwCVhnUxiFSDehBxU/yFLAOLgEWKJIoUMyRwqvXfK7jVlWGEHASr2FQJclLkBlTV05TntV0ZumGzJh9Vc841yPFSwbnS9KNuayQNeajpATSi8y5TIgL9n3PFsGYwdw+WI6yfLYxfsrxw85KS7Wsq9mwuP7i34lSEeDnOm17YZNduVjfcbbvZ19N/v7etq7nlVkttT1Nlb7NwqyqnoSLRlXTdEVV5szjIfYap0ge51n/D1RfqFlgE5ABsv8dvTTiTO2ZZ5uhFGY9NORQnOwDqOS3lZhmBmrbhm7/bfeWJZaWWhQWjZyRN2Zvcj1qAKRASGC5jpgtCEofWlKq2r67OG72gKGxq5MSDV4b4LU5lQGWYaH4YjLJ5v7EhcdySTMv8hLDZxzJrBAAXNiuAejw3W97ZfN4yOdoyPfvRadnfWRS/82pRdLGQJjdFlXXPPlv76qbiMYtjLZMProyK12kjYJkgF8FuMAQISUx3E1TJsEJNDzN8DJcjcF20aS+HF4yZV26ZfHXymaRB6CFBFwRUFrIR6NmeaH1yScKo5emWWalvzj/iapSB38VGNWbeIbN9w5nUt7ekPLXZOnpZjmVu7PiZVx6ZcOHRGUmjpseOnhrxzoqjzqYGgFo/KdeZDNgD0F5Q7Xll2alHFmeMnZn29MzDkVYZ4A41NYpFblYAEnuHu5adyXxrU/bLa4oeWZ5tCU8OmxY1fuq5R2ZdCpt+edSEc99fdqy2t8vklYSI1S2N7+/OfXlj+ePrMsYuPHygSKYAnsbuLafT/7i77OurhFEzIn91NGm32vnUrBMPTU0Jm5L69NSLlysaGO8GXEFICeY2ZNqx6eDEiUOuvq6y8oyjt2vy2m1xCXuXXNs+o/DQ0pvJ2/oyd9yI2zJYclaXEnizzawrsZ5aL59flfXpn1I2/Lho7Q9Kl79ZuuJN2+Z38rf9e9HhP1dlbdRvpQNRCNYo1RASgaiAFSAyEAmwRLGEkcCIikOiJpyRbCerfZf7eksY85ohJ/CG/o4yLffs/abSnEsfR+1Zomae6/LkdTlz7InHyhIPsuFKavg4cjKsUiITKlJurR3817jifzXNhMr0livzkxfPz1m9sHDjkpId6637Npcd2mc9G+1KyqkvEbpc9f2t3YM9/YH+4aB/aLB/KDDQHxzoDNyu6W9Xb1blVhfFKPFXbOduBGTMq5ghclNgWKRY5kgDU/s89ntQhedYZlhjyMmQyrDIiZUj+z16b+rZvMeXZY+dm/zEpL3xoo1DHaeljBSbUHkj0DHxQPyzK8oti0tHz4yZ8ll8L62mvIKbdoYE0KshJAM0pvvqX1uTMnZBatiUExMPnx/kHZRbOc1D3DoI3Rdk+ZWt8eOXp1vmx4yauyelthxA5aycGvkmNBZ21v7u06tfmXL4xTkxb6/Lf3dL5l+O5E86WvyXg8r3tstfWl5sWZBjmXhy5aUEndYDdhCsUOQCXYagyvRKjH2UOBh2GUEXMe0UfFdKpFcX5YxdUGCZED3zdIofmhgp4EY2R1kUPAdTyl5blvXQ4izLzPg35h5x1XmAdkDAC0ZN0GhcfebSixvPjd2QYVmWNnpOzJgpl0ZNvmaZkmaZkWj54OhLsz4urdMAXCYUhnAZ1SWA1pIa77dWn39sWfbYWWnPzDgZaXUSuIWwg9ISRgo4rRgYblh5Ov6bq9JfWmwfv6jAEp5lmZRomRxnmXndMjvJMjnuK9P2CjfqDXBS7lKaa97fl/39rerrW4Tnl0QdEWvt9/tmH4/5903xLyzIsEyM+c6uRFtv37XmjifmHBg7K3HUjOQvTz57tbSeszucKAap0KEcm3aKREZUHJQ4q2ypTsy4vG2gLrfbHqNEfxKQEgPlkTfTDtzNO46kK0OlZ4bLzzZf3RAz463YD75SOvfV6jXfa136Rkf411oXvFg7/wV57guls19InP18+sYfVaZtCN3LB6xyUwJTACIDqBwkAAlAJkwyTYWgKp8Qc7M270ZjRkX+UaZ7uOHjQW+jNarTca0y78ypjZM7pZSbcpovJ0pNjrDFHkw4te5mUw7QKoacIx1tRkTGKmr/7h7U/1eu/ipd7bodcmzP3zg5LXx63srwwg0r87ZtKNmz1XrsgBx1zZNW2GT33GvoCNy8G+zzG/6gOTwcHA4M+wlgP/W3D9yovV1fXGeLq845Zj1f1JCCeA03FcAyppJJZYpHOtkKYBHwSAleYEQmxEWwmxAXoQLlpZTYbpt3F1zI++ry3MdmpH158sHrkgfDTWaInNkprb5z70b44ZSXVmaFLSmzTLs86bPoPtAwFHAiYOShehWE3AA3Un11b2yOG7fkumX6kQ+PXOmFOwhUxsowc/ih64KqfWtT4jOL8kfPShk360BqrQpQR0wZGwWArQgaW/WbadX14RfL3lyd/Nra4m9uKH15Rd5X5qc/szRjzLyEsNkZlkmXVkamhVgDpxWY2DFRIaRB0MWMKkzchJZS5giYAiZlwNWEEttry1LCFqVZpsTMPpkTgG4gFYBKgZVjUE+lyt9d4Ri7pNgyO+VrC85aG+sBqrgu8lB9MNSz/ELSE2uTLKsKLOEJz8y5/PaKmO+vvfrGssjvrLnwk+0RRwqK76FmRu0IXDCTHwAAIABJREFUFSAoZcQK0J5f0/Ta6oTxK8osc9OfmX7xQkWlCZ0hVo6hjJEyjsW+YGv4mYynl+c8HC6Nn5379PzEH65K/tGS0z9acer76y/9fMfVAxmFPcOtCJVzcJc3KR/tT/nlFvUnG3zvrCufk+J871z8l5cdfXxO9OMTr3xrydmM1i4OeoLX88is3ZbwOMuc2Gcmf3a9zMXZbUBVOnYa4BgpsjMsUypTJjGq9rRmlid/qqUcDHgyQt6cgDN7UE7pzIvwXliRv+anOfNeLZr9vG3WV5pXvN6z7ts9a966t/7t/o3f7t/wrd51r99d983b699oXPZq2cznr054ruLQ5Na8/R25+2tj1qmRy6Xolb7sLV3ew70dF7lZxKiKUNWtdoct57K/w+rMiqizXTZ7Kqpyj1Um72vKOepJ3t+rJHqSj8vXDtxS0vAN8Z4vy5F59EZrDmOVDDkZVjmWAYtArHUD/6K/wiNT2zJAVXn91dnXZk/NWzYxe+nC4k0rCreuL9uz3XH8iPNKXHVmWatUebe5M3C7NzgQMIK6aSCEhvyDg8H7A3r/jftdNbfrKm7I12oyz7mvXio7Pqg7maECVjCVEZUpVj5vRPy14c2wQvHInIhCiYPSCsKtN83OFTF5r63Lfmx24tOT918VvRz6cUgC7ACzcuD2vXVnM97anvjwEtuYD3Nm7cwYoj4gNgi5mO5mhgMCEqCeYm/HT3bkPL0kddyk45MOxA7wfso8nFRQag3CrSi58XtrUr82J/fJqclPTDmU6a0EaKdGA9cl8NuR6Q5CS6M5tDRW+vLCxIfn542flfXo5Ku/PWB/Y23M6MlHx8+JsUy4uOxSdpC1UOrQmWhSDQwNQho3vIQ4GS0NsYogyASVAXOmqt43N+WPW5UfNuv6tGPZwzBIDQ8gBYjEoe5KpucnG4VH15Ra5qR/dVFESXslhWpMbBx5gnr36nMZz63KHrMkb9SUk7/eFlvaer/y9p3au12NA509qMeAW0A8PFRGsGSaCsMqQFthneetNWefWpY1fnrKV6ZGRJVrHLoIljh2QtAJQd/9QNfCc0lPrLo+amHGQ9Mif/1pvNw7VNfbWHevsvJeVU+gmkItNVQSKgXuU1q80/cl/n5H6b9tLv/mhvLHV8VYFlx8aE7sk1OuvvzhoXRnwxDc4bwz06M9NfMzy/x0y9zkp6cevl6hcd4OhkJMmTGRmyKYI9tTCiEKQjJQnzEglSft6xTj9caSUF0Wbc68lfpx7MSvp/3+SesHTzXO/1r36jf7dr57b/dPBo7+JnB2avDcHHxhFjs/jUZ8hI+/P/jZ72vXv5M/99WMBW8Vbfi5Z/cHzZv/3Lbp/dYNf6xc+TNxyXfta7/rOvGn2/IBhgTd9BYUnu2tL+qvzi+O/tQWv/uucCXkS/XG7y09vc4Vu7ct/wKqKbolp9gTDknpR4duVVDsNZGTI41hlaP/FVdAFIO4L5bsnXJ9zuTilRPyl4aXblxRuHVD2Z4d4omj7qtxdVnlbVL1neZO/+17wb4hfTigB4f1UMgM9vl7O/u7Wvtv1PY1Ft1wXKhKOeW9cr78WGN3HtBKQF/kSn2QZZkjuZbCH4y3SJ+3umXGtZuhrk/SK366p+T5xYkvztodr0kMuolRQY08IMLQwO1dMdk/3Zfw7FLr43+pmL/NPkTqAYsQdHJdZmYJhEqBNIv1re8fKH55ReZjE05O/ixmgN0ntJpjG8flJnRekWq/szzhxZnZT05NeXLqoUy3G6ANzEama6D7KNxs7+v8JCH/zTWXn1qeOHZ+dNjEfZMi0lJvDP1005mHPjo6ZnqC5YOo5ZcKAuwGpnKQiTqXAYlgSNzUCNEYrdBpBWY+HnIT3JzqavzNQeVrm/LHTju5ODJnCPoQlhiygSkC1KYWKxP2lry8LX3cnLhXFx8t7agk0EiRDbBoGm3rz2Z8dVneI+EF4ydFTPr4bC8eAGgH8AHTgDk5d/JAEQQqGK4zQy0c1wDUF9Y43lp+4MuLEr80JfGlKSeulisA3Qw7uV4FQzUQqO4P3Jh3Ifbx9ZdGrUp4eOqZibuvDUEIoA2gEaAJqA0NZ+BBK4RqOerxdvR8+PHVn2xPe2Nr2sOL0ixL08LCc8dOSX3x/ZOxxT5EbzJdBt6Q59aenXXKsqDEMjfnienHoh0yhQYwbUwXAKkwslmIZUpUQjQTqwg5gVR1VqU2W6Og0wr1Cfcyt9V99kHp1K/WzX3t7oofBDb/n+FPfxM6NcmIWWSkrTVy95n5EazgBOQe5Cm7WNxGM3pZ35lZfefn3r+ypC962VDsquHoZeTySji7GA5Ow9t/e2/xW95pz1Usfd15cSbcL5bLTt2uy0O35EBzaVH0zn5XfNCb2mu/Vpd82HXlE8ObYY3cfnHrNHv8PinrSEXuYSPoRMg1cjkdH+kJEdv/kCum9Q1Lu+LXTEtb/IfcRdOsa+cUrV5RsGVj+Z7t4vEjritxdZllrQ7f3YYOf/ftwN3+0P3+0OD94YDfGL4zeLdz8GbTwA2125PdVna+LvWQK/JE8QGlKhagBpCGiYyoRB/02p1gusB0j2wBAZYf3ISHJEAeQDUAd27d6d8fr/xpn/LKwuR3111U+voI3ANoAFAB6nv50LZM4ReHc55dmTlucuL0/fYhGGTgo8hlEBWDAKABdBW1NPzys7RnV157aNr+iUeieqHP5LUM2cGsoNB4WbS+vOzSo3Myx8xOGT9rX1alFcDLghJDEoEbvns3j6W5PzhY8tW12Y8sumqZsP23B047h+64em//avXxJyZdtUwtsEyIX36hJEB7ENWCXNJBBFoBqIIjhWIXxwIz7OCvheAdbA5eLfbNOKx8f3Pc03P2nFbrA0BNaGdQA1AP0JUmumYcyX17c8yXZl/+1uJj0u07AAYLVYIhB43WFWcynl5SNGqhY9S05D/tS6jU73ex1juocpg2B/R6E3oA6sAvM6PGMBs4rwZozKqSvr7o6PgFGWOnZb8w7cyVChWgi2CF61Xgb4Thljv+7unn4satuWJZkTF2xrk/Hohq53f9uHnIrLuLPH1UYFAOxEH9MucNSkf7b3dkvbQy7qEVMWHzM8LmF46ZmfbkpMi9SSqCfhayQqAQoDbP63tm9lVLuGKZW/rIjBMXZBFBHbAyagigu0EXuClSpFCiIeoyiDNkKHpANe7Znen7G/OOlKz/cencr8vzXule/27flp/6d/7a3PsRnFsACetZ9i5cuB+VnTessWbFNVwWhfJPmhn7zYRdkL4H8vaRrE/0tI8Dadv6UtcOZmwMJK1h0Yv4kQn6hh+3zHi+ev6L+QteqolfXBq3erClMNRazm4qjdZr7RWXA+5U3ZN+33G9Jf14xoFFzsR9d9xJtMfW5oqtyD7o77UB9Ywc95/LD9r/OVccyezz8Sfgrs4B24bYFR+mhP+2cMmkirWzCtesLN62rmL3FvHoAdelq9UpeY1lcrentq+pfbCre7CnZ+hOz+C9rsHbrf2dDQNtzlvVJS32uJrUiJrru9VTe3N2lTujgFVypKEHXEnclEf65WB4ue7lpsZNiWM7Qw5myMzwDt9vbKipSy9t3XjW/cvN4tcW5L61ImFDknA0r/C6UJzprSis0654aqddcrz9sfDoqoTR889/e8Plz/LTnD1OP28e4o0d/qqSupIEr7wqvfwbO+NHL4q2TN73p0PneyGgm5XYsDNkA/CdK014fulZy9wcy/zcsLnHkisLAawQKgbmq+pvW5tZ8vuDJd/dVPzEogzLhMM//ThKHhhCgKpuNv1s1eGxE65YZpVbPopdE1lokJsEuwJEDnIHZyWASzmSKHZxU4WQxPsbe5q6RGf9p9GeifvUt1ZdeX5BxIzLpXsKC8+Xl6Q6K/KrxMzqyk9S1N/uLvjGqvjH5iQ9O/PiyqjMYndVcLgdiPM+aZt5LH7snPyw8Jqw2dKXl6S9dyzjg/PXp5yJX3AidcFn13ZcTa/trOGoKTSsGYaThGQOt+I195fmnA2bXxg2u/DZWWcvVagMOk3TTrBGdTeYTd3Dd/54OC5sYaJloXXUvILnViS9fzx/xtG06acypkbmzjmftT06vqm7Eps1AO2lDd3f2VAwek5SWHjm2CXWUVPSx/3l0KZ48S7zE/AyXMjMQgINmb7Kp2ZEhc2WLDOKH51x8rToCEAdNq3UcBPdMzJ5RE2ZMY+JXJh4KHaB6YJBR9wn719e/E7xzJfrFn3zzoZ3Qnt/Ezj458Hjk4bOzAteXhm8tjGU+AnLPWYUnjMqrhBbNCo+R4pOk/wTtPAELzvDSiNw8Umj4NRQ5v7+1M39aZsH0jbpSWvJ1fmBQ+/1bv2BM/y5rAXPXF/9esrRD/2N+eYN0ewQ/TVFNyuu98rJwcrskDerz3HNef3THuGKknGg4Pp2a96h3ltFyHTykbHPv4rYCv+cq5GSPB+ZquKe5v7yVVeXvp8S/vuSFe8Xr5xTvG5F8ba15Z9sFg7vdZ6P9Mal1eYVtwlSj7eyt6Gut6W5t62ht636XpP7bq3jpiu/2ZrekH9avfSZ69w24eDHudtLXFHAfBRraERMF0vMlEbumwDDy0KVYDiZbme4lGAHJ5W6XiW6bPsvZc0/I71/2PXqqtJH55eMm5Y5emLckzOiX1+W+O7mgv/YVfzDTWlvLMt9ep4yKjxp9OLLYTMPP/TB2j9uPtHYf/eWeffTq2kTP035+bbCr60semhx4bi5hQ9NOjP1WGwfNymqZNRhGuUAvkuliY9MOWSZWWgJt46aeymlTgSQWEgwjBubYzNeWH/+6bXXn1oUN3ZCxL9viha6hxFgRnrabzW8t2b/uOmXRs8vsUw4t+zUNYLbaFDRiTPIRE7KAJdyJFLs4qYTiNp+QzsVm7v6Qs5Hh6t/sEV9ekncQ3OSRs2Ie2j2ia/Pv/bumpT/2Jb9wx2lb6yveGZJwbhFqaNmFT40u2D0xB2vT1+fq5RyqOlnTb/fcWTsjMSwudro+ZJlToZlxkXLvIuWOUmjp2Y8NPH66D9sW3DoxJ3hGsp8FNt5oAygK1HyjJl4LGxxQdi8zOdnnYq2yQjqKLMNozJMBGCVncHu93ZdDJt67aG54uh5FWGzckZPSH9oUtboGUWWuTbLpIKH/nhmycFTId7EoSvNV//UiljLzNRx0/Mempr++J+OLD8dc0O/ZYAPMdswc4RAM1hjVpXn2WlHxszIGDUj6Ymp+yOspf28mmInGvZSVEmxwgyJUzfCTtNwcdMLQTXYmaNcW3Fp3jcTp7zYOP/bd5d+37/1pyxiIold2BsT3hOz9G7MmsG4HUbKQZ51kheeIcUnefEJnHs4kLaflpzlZWeg4iIvj2LlV2jJFZQdgZM/CSZtH0jZcT9lczBpmXF5knHot01r3pJWvJYy86UTc97wZUfQHrfZobAWe7Ay/46YcktMxC1lvL1UiN1xedekZjWqtysPmyqAj5gq1f92A+Nfmbv9G67A295vW3xx/sT0pb/NXfJhwYp5+WuXF2xdU/LxBtvBT5SI084r0b6kxIa83PaK0k7J1uUUuly2Lmdph5zbZktpLIyuSj/njj0gRuyUjq2z7t6WtaXUF82pj2ENEZlQkWGBGwJFMiAVDC/XK8HQgNg4KzBwOWa1AdoZV1g68Wjedz+reGFzZti8GMuMJMuURMvklLBJSWMnZ42elm+ZnvXQhMin37/68O/SR0+NDlt43bI4YfT0ay/9JUJp9fdyY8rGyy/95eqzEwsfn2gd81HR2D/GvTTh0DVrlc79BCmclWNiA6hNrsh66oPdj8/MtHxw/YVlV+S7jcA9JFTv99+dtPOcZeKhMbPPjv5g349Xny5t6CDsLkc+oJ6hUNPUnZ9ZfrVtzJS4se9vP5QcB9CB/Q5TdyKsMWwHs2LEX4HpZOCraJEmnUz+WYTtla2+h2fnhs08Z5kSY5mca5mYPvqDosc/Khg/scAypcwyOdcyOdEyI8YyrXDsYsGyONLy5y3HCgsQtJrQvPTUqdF/3m756MK4WdFhk09YpkdYZkVbZqZbpmdYpsZY/rBz7v7jvaF6DG5/KB9IBfAGobHhpZkHLB+dsnx09JXJu4SWGgwyhnydVWAkAHH5Seeik1Gjfr314T9Gjpp6wTLjxOhJZ0ZPjLJMSbDMyLRMzbb8ee+0vduHwYO4KPWo31hxYPQHJ56ZcPVLv98/bcfJroEqAC82CgkI96lzAHkJbfTcavrWnK2j39/x6NTdL0xYnlOtIWinxG2GnAS5EBKwKTLiwthp+CW58FjRlfXRa3++55dj0qY/U7n05RuzX+me/c3e9e/iM1NI0oq++CXd1xbejV01nLCVJO2GxH2QuJNcX80SN5KUHfdjt4ayDpi5h2lhBCm5iIujQvmX9NQTPO7ToaRdt9J33U7b5k9YaZyfAvv+HFrz7/5V71TPeD1pyrdqsiP0FiHU5OCdCm2XSKuDd4r+uvwW4XLyhRXddQmAnUBcZkjAugjY+ddp+v8dV5x57g5rW+LWTEhe/LucJR/lrZibu2Zp3ubVRbvWle/d6jhyUD5zSrt8oTLuWl1aQkNOckNeWmNhUn1+bG1WVHXqGd/1w2rUXjHiY/HQBse+VWU7t2ZtdjQkMlpJsNMkMqEiRwI37BTbAclg+LheBYbGcQXjhTqzBWjdfeg7dD3v5dWxD69JGxce8dX1F9/dn/LT7Zfe2x71y62X3tse84udCf+xK+ZXO4//ZWvE79fFv7vt2rj50ZaF2WFTrr05PdLZdAvDvTzBPWdv3Dv/D23v/SXVdebrz4wn3K/HaWzP2B4n2ZZtjWxrbMtWsCQjS7ICQkKRILJQAgSILIIAIUDknKEbaKCbjnROlevEil3VoULnSOfuSufsvPf9oaUZjeeu+113xrPW+QOqatVzdnjf9/m8dfQXC4//aunJlzdfu2H1pMAoxs0E1nNspVSjNNQ73rLiyLVfztr1m6WH9teo47hRmPWUtVEwUOxUHt94/OfzP5q1/YzcFhOim1MLQUUGqMiI5iLV9vSGAz+cu2vWgbMtIyGKFJJ2YRjCMMChKoCTI5lgH4deKmIlzf6frMv+4nvlfz2/+ltLbvxu85kHNl98YMuNRzbn/HFD/jPrsx9bf/mBzQW/3XL9/s1Zv3s/5ztLCv/6tZt/9VbWXzx36EC1C4s2IVqUTnVl1uVnd515bMPHz2049PS6k7/fmP3Q5pw/bLvw7I6Tm85c97X4GI4DEkoTL4AOTuQU7N51reQ3b+26741th25WjaNOSKohL4fExZGHpCTGYlpHYM2ZnFmbTz+27uLD6y89ufbE0+uOT9t04cGtN578qHxVVqW3K4RhC4aNadx6tOTGfUu2Pbh495qLN4MjfiECBFiF4eYokDE0CBWKG8ZA58GiGw8sX/6r15fuvJI1BAYM0IihDoFMoBshB8UKhBql/p5Y4b71T6185pvbpv2vmy9/VVrwj95Zn2+e943Iou/1rPqFuX+6uDjfPD1r4OBzEyfm0Etviyur+cUV+OQCdHJu8uiciVML4I11iWvrJ69tNAs/RCX7cOkhWHwQ5n2Eb24eL9zUX7J5tGA9vLaMH36OrX5QrLwPL//X1nl39h9dINrtMC6RNg3FXKBV5v2+ieZqX81pn+PkxHC14B4I3Bi4CZQIlDn4T4rc/1euGPWarPFo7e7pl+c/Vf7Oc+XL5pWveqt0/bvVm1fX71xn37vDdXiP+9h+7fQx/6VTvqtnfdcv+PNOe68f07L3qxd2qae2uA+vt360yblzhX3LMsumrRWbg31VQjRh7IVEneJKQAclFo4lARq4GRZQZciGeY0p3EkWHRfJVYeufeGlk38x+8oXZu5Yfa0iAmBPeqAv3d6daujJBHvMUJfpbTf0jmRTLzCKervuWH3xL2Zd/7s5Z3766g4pFOCsRYhIvxlsHmuIjIZaxoJDRpsQzQLbkXGLszqSsVESTBuKScIj6YHurpbewWiaRRgp52bxJAkj2ERoa9dkW6gv3DvRSGiITNbSVBlCdSb2jJihBO3qSUaahhqbMyMZFmWZKmZK0AxhEOZTp3MkUxIQyMt5X67W/LVZp/927s0vvXDt+W05kXR/O+hqBdFuIzyUiI9N6oMJT3empRM0doJYmzm+4OPqL8888oXXznz+D+culjYK0cehborIiOjuAz0DE7HxidjweE93cqQ73TeUjiTSTZS3C9JkTOoZEMUkBk0Jm1WcqgmzrW2os6u7zWQJiIIIlENcR6CHG0GSVDHUTN40KbqHQXvb5FBHcmgk5R9PuQYzgS6jbcBszIgWQYI8LWPkQ6achg2Rkdb4RE83750UEialLGUVE2E2EaOGLnAdMhwEtyRoT3isITzYlICDptlmpgIUqti0CmLn1M2QYhoKJj5s6KC3wn/h7ZLF/2Kb/Y26p/6ycfaXGhd+vWHRP8aX/Whk82/x3sfNnY90r/r50Pv3Zw48A068OH7oqds7n2hf+/vYuofHj8wCV5YnspeNXngreXmVkbOW5m4UNzeLa+vZ5VXmleXj11ZOXFuBshbQQ9Ph6t8m1/4mtvbnrg33TCh7eafDiLrMiERicrLJ2Wy5LpedbA8VIlNHSDNNO4JOCF0EuTFwEuji+P+dK44+8XgJpHCkctFSHch68fzcR8vffLxuxbOVy+eXr15ZvmFd1ebVlg/WunZude//SDq6Xz5+SDl5QD21TzvzkXZqu3Z8m3R4m2P/FuvH71l2LbPvWG7ZuuLWmoM127tTTswDiGqIKITIUy5fBt0CTWUz6wLJBNoIUxFtSIMwEKNr953826d3f+6lo1+cvm5/cRUUScJDgquCOQSzCe4UTBbUB2AQiQl9ZOznbxz/X8+e+8rMM3e9ssnfHaE8zqAPQ1UIPxc644oQHoHtHFZyXCmolRp2DlWGVUJVhn2CBQX2CiQLVC2IBRMfQ14GdM4bqAgA7EaGlWds3HBg08GhB6MgwQ2MBpgIJkWLYSgCODFSDBTAKMSBJkwXJW7APYwGGO4rdGpfeW7j5+ee/OLT2197//ikGDKFnwiLYKoAYYE8gmmCKUJYufADkV5xoOQrj2795vPH/uF3G7PKJCj6MXKY2I2YT/AWASLC8Anqo8LPhEdwTZCpFjAXIzKBXmoEBAwIU6dJnYNmIToZjwPeAKhEqBUhKyUyBhLGEmJSmtihUAhXEG3holUIjxAOISTBPYIpgsrCdHLgZNjGqQ1zT1o0J0U0QUPIlDioYciOoMeEfkgVQuzUVAFSJ6hsiCAQLSATJokGiMIG9hKqC6LwjENAiXN/2nBzpHTV7q5Y+jPvkjsa5n4v9/7PFT/1N/Uv/J0y64u+uV8cWPmDsTU/iS/6esuCL/et/vHtLb8Z/Gha08ZfOpb8pOyF7zW9+yA8+lr6wAvmkRdH9z41duTFiVPz0ueX4qwV/Mxidmi2cfwN48RS89BL4NDzo3ufbX7vMXn5b0rf/LHr2GLQbYWteipkT/otNKKO+Cpqru0e73MI0YKgBwO3oLLAMjYcDEoCKwxJ4k/U0/8VbwwPDWbkVQUrHsqb90D1m49Uvvl85Yql5WverVi/rG7jMsfmda6Ptjn377Lv3+M4+JHr4A73wfelA+uU/WvdH2+o/2hj7a5lNR8ste5YXbdjTe7KQu14AmlEeCFVCVEoVjhSBdC4qQqgCvTJ/DPDTgA1AMIYhwFpq1Xsv1z60ffmbJrxwRGpI0JEDzCdAloFtDHg5EATsFGYTmbWAKoOop4Psovvmbf7l4s+eufAgf50EE+dcEwXhypHylRxjGKVE4ljSSC3wJKATg5dDLs5cXHiEsQlsFtg16dzYjqf6lthHk50AWUO3Ry7BXIJ4BRQ4Uhn2EuIBzEnh05uyBh5MPUT6OEZF4cuiB0p7KJQwyAe7Y/M2Xnw+3M23bNkc7ZFMfgQoBJHVcJQRCbEQAPDXoHcAtZQrBp8tEhu+v3Sj3/60taZ7+3UW32Et1FmY9TNkcIymkj7hOml2IlYHWR1DLsF9DBToshJiZ1hu8Ayhx5u+IUZFmYII7/JNZO5IXER5ODIQZGTUDdkTpPaEXNw5hbQyYCHoSAjKuQuwJyMuJgpc1PhQOXIzamNMrtJ3EmiJpgPUb9AXpFycsOOiQNhFwEaMzw8pSLkTjE7oC4OVJH0CiOAWIMpAph6OFRoxs2A2zCcnPsHmi+dXvQT2+Ifx5f+IPjqt/Mf/UL2k39jX/ANac5XG5d+q/Wt70gz/tYx/S8bF32l5c1vB968Q1ryg6KZX/Gsu69y/p2Nq+5P7X5maMNvBtb8rO+9n97e+tuBXX8Y3jt98sDL5u6nUjseHtj99NhHj6S2/jy17b6O7S/63n+n7M3nT864K+HOn2iyjXqKzaYK3FhpeEu77Vm+qsPM9BLip8RDDDeb2vX9X0KK/ytcAQ8S4cLWrMfPvXR/7ryHK998rOqdmdUr59WsWVK37i3rpndt29dYP3zfsuuD+t3b63dvs+zeaN+92rnrXceHK+u3r6z5YGnd1gX1W94uW7etcG3LcCXlQU49BKufivhUDjVuagKoYqrKht2MSCZUM8DDWAiYISQGmvs7Pd3RjolOE3XAjIchl0AWjm0EuwjSMQ5R7OCsPMOKx6mtH3eq/e1yT2OfEcZCQrAEmcXEqBdQFVDhWKNYJ8RDsZchL0M6QwqHboakqWIfwwojU2Oh7k/1Bp92A5u+T1V7qsASR26KnBS5MHET5sZcoszKsIMgBSMvwR6KdA50RnTMVEQVCiRgaky0D413+tvbvbd7BsW4iaMYygJYqekCSMHEw5GXQZcAdQw5TdY4wgd9w932jljbZGuGNGGqMCZRqHLTy6CHIpVQF+QWU1SZrApDBwNeggOQ6JBIEDsgrkfITtEnHgSGJUKdgEoIT4nBNAo8BHmmBO6YShS6eMbFTVkgmRM7EJaMsELuxESXt9cZAAAgAElEQVRmWOfYx7COqBMjOzdcDKuMegRQRdJNEy5qODh2cOTiaY0lvBxpGaaNcSXJZGrKPCGTtIqwhpnKiSRMJwcqzrgI0QCQ8k7M2/rHL+ZO/7rlqS8F5tzhXPjj3Be/Zn39ztKXvl404+9vPv5X+X/4S/urX1EXf+vmE5+79se/y3v+q/Zl96Rz3qpc9MPA8p93r/ll+5vfjy38etc73xxce+fghp8Nb7hnfMO9iQ2/Ht50T8eWnw5u/npyw1dH193pXfls9+msyKmLRasXJORc0F6SDJ4ddO+DwQssfCNSudd6fYPgDRDIjOgcezjQ/uN0xZ+DK460DNFuc8+W4rWPnnrpofyF95ctebj2nWfqVs6ufW9J/fqlts1vW7atsnywoX7Hprod79fsWF+/Y4V9x1v2D96ybHmzdvNS+7Y51etfz19xWT+WEH7OAhQoDCpTJTKGVYY0bupi6tNjSWA3BXbOVEx1AnWGAxD7OQkzFmYkQKFOTY0ASWAXw26KZUJUQnSKA8hwceEEyIZIUIgBLroIa8DEJYROsEZMp0AugSSBVYY9DHkZCjDk48jDkcKhi0GJIR9DXoq8FHso9jCkcSwL7BbYKbBTIJcwNA51ir0M+wT0MuAhSGNY40TjWGNA5UBFxAOYj6IAM4I8E+TpEE4EWTIgMn4MVBNKGLgF8lMcwaI7SaIZM0AzQZH0sJSMqUKYTqFOgSRMFwcuRKVJpk6KlkEawqKZZHSa8VLDTycaRSImYBMiaobVG8IKhQtTjQI/z4QYiBEzQkAjpQHIJEQcjNgZsXJiE9jJsRtSDWIvNQMsFeLJRpZupmYjRUHG/WjqdI5kARycWE1uSQsH4AqkQQIbeSbC083UDDLgE9BvMs8k11JcR9hHTT+FXkZ0TnRmeEjSxzINCDcZrBmTRmH4RdrPDQ+BEmOSoBI3nMxQOFSZCKZNZf/GJ9554HN7fvPXRU/+o7rw7uI53w9+OMOzfYa2bXpw1wtNe15sP/By2fwfFbz67aLXfnTssS8XLL5n7PpaUf+Rtvn3lgU/CC79YfOi79Y//ldNi786uOaO0dXfG13+neTy7yXfvWtw7b3da384uvbvjTVfGlhxh/rOnP7ztuHC5oF8a/m27VrW7gnXcdhwLiMd58HcaMmebYvua3CdETxIgcJMiYH/tPH773OFgBsyPUU94aHqhefm33d65i+L5t9TteR3NW/PrFrxWuWq+ZYNi6yb37RsXlm3dV3Ntg3V29bVbHunfsti6+bFlvcX1W+aV7N+/q3Vm8vfb05YMA8SQ+amIkyZA4lBmWKFIY2bHgGmFgG3wE6O7RhYKJMwUDn2IuzmppUBCzNqmeng2A+BlyEPwx5OVE7cnDg4CWIYpMBN0rWTfXkj7Vf6IxdbG060NZ6Nhy/2dZQiwymITXBFEPUTqQb0CuoT3C+ELpgiiCSoxohGkU6xl2AfxT6GVY5dgtgFtglk49BJsYyIl+CQMJpEOioSMTYSxH067fbyroAYjREzAlADn/SJ/iDvCdO+JtbVSBs13OJCkzohHpyupZlybFop9LBMgI9HRG8rbw6TZjfpdbGUjpFOgSYyXmFqmNhMXAmYHVJJmKq47RO9YTrQzHvacTxutPvguEyIlRE3N8Mi0SpGo+J2CHc0k44W3h8ViSg3AhS4BbUyamHEKrAkoI8gHzODYrxR3G4SvY28pwl1BpNtbpTwcOyhUGLQzYGTY7vJHRkuQ+6nmQgdjZOuGI43o44gjLpBsyWdUBPcl6ZBkgiyoRAeCIE+P77t5yN+MRYUgy1iuE3cbqX9TahLT3c60IhbYJ0RhQA3MxVqKoL5IQukoO/NWT9b9eQ3AgcXFr/yi/znv39t9g9B2S5kOUldF4R0SbjPo5qD+W/+9viM7yi7XilYNu3Swt9C20nqPjaSt6ps6V3ls77hmn9H8R8/75j1hbZ3/vn2O98cX/p18+1/MpffObzyvtur70qu+hJa/eXuN75nXfjQwMWCVHVHqjLaleVS9l10ffxB+MLuVN11qtQWbX132VP3VOXsFDDIoEZNJ0UOQf7sXEGJUg2ZChHhwqasxw49d++VV/+lfOE9lUumVy1/qXT5zJrVL9Stfa1+w9LaTcuq319Vs2VZ3ZZFlevm125cYH9/fu262YXLlhYsL4hlJUWQQJ1lZGG4OXAzKFOsUjzlMZ6yMsmfnGqwi0E7xw6OXRxLgigcWgi0caLAjAxBMGP4CfYLrgvmEsIlRD1MlSQGrnR4twUqF0SrXx1WFt72LulwL+rQV0U9m72u91XrxrbQgd7WcwzVC+amWBZMNyZrB7pv9HVkD/VdTQzeAJO3OHFA04mQZpo6mWoDI5LADoFtAlk4cQLszDANkxY+2Sbam4CqtVdUNeXk9ly+aeRUpKttpCsy2uWJWQoGiosmK2rHKuoT16rbj14IH9mXiluo6eVAptRKuBUbLjHgFcGmiUql83xZZ1Zh6+Urg458RrwE+cREgGcCkCoQ1TNsgaabdQWQTbtdXOnPudB1vXo819lyMbfNdkNgn0CN5HYnb+1JKGpXVUFb1vWuKwWjeZUjxVWw1cczIQYURK2EOzjRKfCbGT/NNJkxGfjk28WlbZdveE6drj29r7+lhiM/QzKHEoQuiiVIVZM3sMlGoyk4UmuPXLrZcuB8z+Uboxeu9B44PuyspGYc9/q5X0tW1PSfzwsePe85fWqsrHC4JH84vzhTYWEV8uj1qvDZs/WndvX4bgqsU6xw4iPIA7FKudfE3lTGd+7I0vPbnvecW7532j+dfPrbN5beT10XqJ4LtdyMfD0tXaW+XNvHC3c8c6fvzNqE7Xxn8f6k+wrwZouGi4OF2xybns6fc1fei9+rmP8d56J/alr8tc7XvjS56KuTb/3z0Lt3G6vuAu9+O7nqW23vfLNn7yNd2QsGy88kq+ygxCfK4uM3XG1nSiJHb6g7TpRs+PDyxg2BqusCtjCgcGDjwPKZ6fU/E1cESxTLAmiCBsdYKMt/5qGD0+/Jeun+0iW/vTJrRtmyx8reeqL63edr3nu18r15FWvmV659rXLtkrpN86rXvVK2Yl7pqsU33jrs3NOJFZP7KdSEqTLTxaCbYplijaKp3INPdYLos+o216fmJgUjBUONswBFOsEqo57kWHl35FizulWtXe53rWzWF7f7FgyElw6H5ycjs2DHK7DjZdL1OuldB3rfn+hYfbtl1VjbTq/1jbqS+X3tR7FREm844q5aq1SvlireCdpWdXq3xpTNHeFDKFOHgASAFxgaI16GVYFdn0xwYJtJ7CnhRWaEx8KpwtrIvstNWeXd+baOUwW9H1yO7zw/eLM8FQ7Eaisi2TcaD10O7siOf5TXmVXSXZKLR/ychSDWEsBhEIdIeyacZb0nr7UdKui9rscPVLSsPdN8/ERm0MZoiCf92AxgqhOki4yXDgXHaqX4gdJ4dkVzVWH3DUdsZ6H3g0utlYUCxdlYXDT1TRb5ffsuhrOzB4oq2i/lx3ZfCW08034uV3Q1sXQQYTfhbkZ0inwUheloMCXXtp3JHjhXOHq9Pn6jvKm8xBwJY+jD0EGQloEein0EBTGMi66mzptl0UO5fVcdw/nyWKG1a/vp9jVHRkotYvz2hOzqvZDfv+PK5IGK3lNVXUU1Ez5tqKp64ErJ4OG8kS03+rfndl4obCnLm+y0C+JlyMNQCOMQZR5KFMNQCG1Mjzkmukud19a+/+Q3P5z+7dyNT/PGQhwqNQOlsLEq5SsxAyWGNz9edLiv5gwOldLmKqPhFmgqhc23WGM5Um+GT6+/svgh/4EFN+ffYV/4z4F5X+9Z+LWBN746+O7XR5d9aXLdndH3fqCs/cLIte8D508H66YNFK00i8/x/DpW6hm/Zmvcez2w+5K059SF1WtiznKB4wQo1LQJbP/zc8WITKBLmDJPKoI2J0XLCenQg3v++OvTzz+Y+9q9eXPvLVrwUMVbj1Uue6pi+fSKFTOqVz5f+97MypVPFyx9pXT5vPxlmwrWRMctRDRhoHGocShT7CbYTYjyGa7+Da1P6frs2AiUDeCDyIeBi4Ha7ub9EW2Tv25JoHa2r2xm0fF7fGXPJKMLUtGFqdgKo3MN6HsXDCzFg2/woU20b4fZsQH0vAl73sx0rDB61rdprztLXrx+8uHCM485b74Sql3UUDU3Ynmt271kxLdGKZoT9XxIgB0BjWI/Qz6GPVM9yxzVC1AHiNMUITDUYJTXdn54vvdKNekaYWMTYmDw9o3qxnUnGjYdSzs1MTJIOrpDx274V53pO10rOgfEZBQjL56azxdBwHxswq9fOVa5c/NglUtMilR+pPvdq4Hdx1K9TsZCGHpM6kNYpSggks28O9Z+oTT8YT4KdXIY4839/furwxuzuypKhdEmOiKgwBvffrMrq4T0NLGJVt7bPlZgb3o/q2nL6USdTSRiBGqUSxSrBHkoDKJebaS8pPXYlYGLtaA6SvRe0TNEx1uh6aHEYQBnmngY8XMjwFMR3ugNn7wQ+zhHNE6IEYxaO1r3nIuvPztcJYvE2JDdHj2cPbivXESBGGCi47aY6CJjcdbdlbhc3bXq4uBHxTzeLzI91PAT7BZEJcCHUYhNnWyJF5MGwRtg0pZ9cM6SR7+8ZdZP4lUHzXAhaa40AsWjSm7SX2w2ltN4HYvbcEsdaKqhrXYUtWSaa42IBTQ7REzCDbWD1hxDu27f82r+vO+75n2jZeGX4vP+ZvDtzw2t/Jvwqrsvz/9h6d7v3K75EfZ+Bfm+Zkr3jxY8m762cujKR57dq6XNa6QPNhate+P06vnDcTsnzRjpGDg4dYn/uyztv3Jvgd0YOjiSeVISaS/B4UkRPe048Jsd0+48/MSPLj13V+6r9+TP/W3xwgduLX6ofOkj1W/9rvKNh4oWzax699mcBW/eXO7sLRaiEZs6yygcyBi6EHEjKiOqEKIxpHP4b3P4n/o9oDLlvxdAF1MeYKFnkhU9kUPu0lflgmk90kwj8poRmTUgPzMenAviS83YQhRbRdr3s4ELdOw8mjhqjh1BQ+fY7Yui/yDrWWW0vWa0zjNal8DOVaMtq6ou/W7v8v8v/9BPG249021/aVib3WmZMaYvTIRW+qsWj/Vd4VhmU1E9U132WObAwdM2jFTKmicj7v6zWd3vH0Zur0gO4kwrwi0o6u46dCWy+fhoUTkZ7kTjA605hfHN5wbOl7PhbhN6TVaLSR03XQx6IfBy1DTUZu0NlqKusOi+ja+rve9ldWbdZEYTRiomrrSQIHIQoPF0i+hrjZzO0ncehe0NiEq0pzV12RndnNVVnieMGG8Ojpwob9540VQUxFuSRDaMEG1rbTte4Nl0pPdmiRiPcaRR7qDIxYCCcGAiZtH3f9yy6Vh82ZnuDbldx8qGyh1sJI6gDxIbxA7AZE4UllZFKsQa3E3Hj7ccP0+6u9HkQGakpT3rSmTbxd4aF0sNDkqW7qzrvR/dGM2W2q5ZI7UVqQkPh0GWiMHy2v4Psm7vzSMd7dRshsAKYKmgtRy6MfZwInFg51jDOMB5ONZ0eefaR96a+V1nwVbSW5dpvGX48jwXN4Wub8/4b5JYFYjUmDGrGbHAmG1AyR/zl5I2B2l1s1adRlUeV0nUhSO1CeW8fcsf6uZ9KzDviy1zP9e24C/Di79YufKpA+/N27PzCbX8HtjyVdTwl4bvW9T3a1T34Hj5tLZrDzp33y3tn1b64e9vHZ8NklaMFYQ1DGWCprI7/rxcQQcjLk4VmpY48BEzSGFTmjefUY/9/KNp39770HdP/vGOi8/+9MqLd19/9Wc359xTsuDXxQv/ULL08Stz5157/Wbs6qQIY0OjGZVnFA4khF0GcUEmQ6ZgonGkC6gJIgns5kgSWBZYFVAT0MNNj4A+AT2C6uODlzyWt6y5f2y3TTfCz9Ho0yT6B9g8LRF8AsTmgfbXcdci3rOO9pzAA7loIhemc9IjOcbAFdRzmnVsY62vo/aXk83PdTl+b8QWGR3LcefqdvsrWt5DI955OP5mMjg7GZhlhBbg1pWDDWsapU3JsTJBdQ5VDrwMBznxU1OmkxIHQQ4iw3pV/Mihti17cMiPMm0ZFhxmdjhpHcstbvvg8FDuDTQeh0PR4VtlsR1nu88VkbGuNNPTtMzkpRTV8bREDR0ZHkFbBGsjY43Qae0+eDG4/7IZixIQBsBCRd04rwK0npkqS0RxT7T13KnQx7twpwOKejgSHb1uj39wuaM4h4P4iOZq35fXtj0He3VAAilch5BP9LQmCyV9w7GOawViopljiXELA1aRcQvoNzrtsZvZfVlFqavy4N6y+LpT/t3H0w1OnNHT0Iawg3JJIDdJy9xoomGl+cRJ/5njZl9AmG2ppL81L6d9c9ZglUtM3h6sr+w6dqFn46n+Ved875+0XDgyOlADiUJQJG2tju4533HwKh3ooChEuJXzUg5LuWmHUCXIwZGdQRlDL4VeDKXBvoKOpiyB9LH20pGGgoR6ra/yeEa7NqnkkFgdaLWDWJ0RrRM9crDw6M09y0K3ThlRJ233opgHx3XS7slELTRya6RyV8n8H7pmfzU4/wvBhV+yzPvx4TfmfHjo5N7L57Mvvhq49SPYcFc6+JN0w7dFwzdY4Ftp7RuthV9ovv6j4r3f1ctfE6ICkBrMVII9CP5nH/N/fx+I5E/0n8gtoMaAB2RURP0p0VAUPjtr7/Tvr7z7O7sf+d7JGd88N/OOnDk/vDLrN1cXTDv7ytwzrxZFTo9w1WAaRgohKkUyQ26OXAw7OXFx7J7qB+FIJVDG2IZJDSF1BDspUrGpAaAbGZkRZ2vsQHneA+68ezssj4P4a8nwUyT2DIw+A2MzSMdc0P4m6V5H+7aQ/g/58GkxnsPGr5LhLNh7xuzcZcRXmy0LM03P48gLuGn2gOOpEXkmii5C7YtJx6LR4EstNY/6ix9pt7/UaXthWHphMrwg1bE66n3XI28ARq1h2k3TB0ETyIRpJsRSPgIaRSKWcNYE9+317d4z6bDQVN84bJtkUTjhA3nVDe/v63dUMLOLD7Wncssj206Hs4tRYiCDG0xQz7GTm26OXSaqR0Dj6Sgb7EbB9uiFUu+lq2NRn2Dd2NARtCJWY4o6k9sp9ouJGOqItV250Xj4NOgKQ9Gaxj191Zb+nVnduZUiPd4fUrX9R1vWHZwos4mJAZKJoVSPaB9KX/cENp/pKrklzGZCHIxZhKmIVJCmAyId5umYyNwWkymgRPs+PNO+bm+6rEiYIYPIJrFCZoOGi2SCfCyOGxvaL12Nnb5A4o0i2YGGfX3Xsju3nusrc/Fk4rbNEdp3ovNgDgy0JWItcDCADQkAmZitqeq6gV1Xu/fdIH1dBms2uJPDapGq4UBFNIiJRokq8CfOMGa6OfFwEURpJdNe0+u4ol78WM0+MODOHw2WgQ5rqrXS6KjBrTXjnoIBR85gXXbg6v4+R47osJFoLetWjQ492aYmY3YYrdIPzcub/nnbK58vnf33xxfcvX7LurU5dR/WhvO88vWSreW5j/mr7u7z3JkI3YH8/zhu+1JH8T/YTn2t4swvkoMHuSjBvBJxJyEq+z94zv/7XGGFYfmTvgSgMEMlUGPYYwKNiOaW25Xv56362abffXPDb79/4OkfHZ/5i7OvPnDoxVmn5le15UwKLWlYCZUpnaoC/0ed/Kd7PwY1aOgEy5Q5ALIA5MDIb2b8IK3hjDTYccFWNleueKTT9WQi+EIi9KIZeRFHZ4DodDP6POlcYMTfxJ3r+cBedvsEG7okRi/xsVP49kHcvd1ofScRfom2vmI0TR/3Pj6qPtbvmNbneMJsmpNpfjndMnMs8Gyv9FTtxR83lD0x6V+Q1GeOKM/GLY+Nx5Y32OfJljdBJl8wNzQVSkJmRqNIpaZPpJpR1Nt0/IRn/c6BE1ep5BNdvaKvO63J/QeuNO4+lur2Cd7N+xpRbmnLByfCV4roZC+hTQQ6mSlx6MFcNohdoAbWHeKuxky2MnSgyihXWGtTpksTmQBCUgrVYy5hLKNUkA+3s9bO8QJLx4lc5G/kg21s/Da0B9K78sYu1tKRsaHucOTChf63do3syYKegBjqEr29TGqN77gS2n3CCLmFGSTURpmVQw/LNOJxn9HpQl1eMdLFh4ZErH/wdG5oyz5TstJMmCIfwRIlEjU9dDIshtp5c6T9wvXA4dOkq00Y/cagv+vShZ4NZ/uLXWwkMVTn7Dxy+faRXKFGRH8vut0Ax2SA/Cwdz5RW3N56YWDvddbTbvIWU7g4rBMpCwc6pEFMdIo/I+iHCkW6CTUK/M2WCyPyzYu7Vr38+3tObFvepZWDVifrlmC73Wipz9u/auvS6UUnt3XU5yT0QtpYzqO1qNVhdmrjMa/ZFTCjloT9hG/bHwqe/+LJ6Z/fsej+LcdPrStp2q0lCzq4LTbgUm4VXn+vJPc1W8WsYOVz7pwn7BeeObvl1/66jUK4KLMSbsHMxrD7f6Qu/CdccahTpFOoM+ID0AtZYFyE6jqKNt/a9OyxWfe8P+1f1j/8Zva7+rAtLVoA9ZCp2LgpVfxUdMhnLbZIE0hnQAMZFUOFElXwsBBRijtSk2GBGulQdcy6sdP1Zof9+Q774z2uxzPhl1nrXBh9DrfNSEeeG/Y/C1rfIN3voc5tvO+06L8iho+z4Q/M7vdue+ZNNs5G8WdQ7FHe+lyk4q7x4MOt9b8Ml/2sT/19Oj5zPPBkc8U9nfaH43W/s178fsL/PAo+Ywb+GCm9q7X2t5nYvKj12cbal283bqWJvOG+nL6eHMRsArip4eeJSNppbd13qnHD/v6dF1MnS4eP5Ue2nox8eMJ02YHZhGijuO3tOnXMvXFHpKCAJdo5CXPo5lAlxJchKmAqHlVi+ZfbP7o8siF3eFlWz9oT8Z0HtGN7B6O1jARNphPqJ6YPJyKkPWpWqcOHbzatPdq752rixM2xy1X9hwsn1mX3rDkzUFjHEkOZoO/21pOdKz6Of3Ss48aljktZHfsuRXZeGK6sEyNN3FQws2Bmo9BDYSNOBKN1V1sunZzMLU5eq+g7X2DduT907YoYj1Gzmae8zNSQqYpMCPX4eqtudV6+ruw40Hj2Eu6J8nSXcdvvP7i/dfXhRKUqbo/0FVY0bD7Uve7w0JYzkcMX3Ef2TNjzRbqRg5aJikLvyu1dh7P4cLtBQ6ZwcVQnMlYGdET8mGif5YpBhWEPwT4wJlWc2URbrPWll/74+K8PbF893CTjuJdGVdAisd5Q5dUjD957x+bN7zRZC4bsecBfIWJ2HLGbUTfuDGcikhkq56Hc9tNL8l774eE5/7Ll3Vd3X7u1y9p3qIlndfKbLUl3uyHFhuvCLdUBpbi2qLau7FbulSsnPxrrVTlpoThAqMSonSOnMJU/HQz5c9xbqP9hvQIaJRqCKoIa5w0I+dIpVYj4EPEeKt78yBu/nrHhiUMF22qVi+2d1amkaqYkarg5nIo++LfD379BNZXPJSPTwalbYNdoT0Fny7WBjsp0r7XPdaFy26v6gbl915a25T8Xr3kKd77OO5cYzS+Y0efM2Mxh/5Pd7sdR51Lasxy0LmMd+3D8BO7YQvuWGO2zO11PD8h/JK1Pi65nhpxPNRY9POZ/Rb3xr9HqR8cCr3Y6nk74XwvcvNd34+cTnmcD+T9uLPqxEXwy4Xkk4380mPtd5co/d9c91FH7hJb3h9rL029dndXXeY4LG2cuAlWSCorxVjOk9BcXtp3Iaj1woev4lZHsQkNzifFGwP0AqzzjGXXkBbOODQXsDLYS4uNYolBBUIdEpUJDE1JrVU7L6Us9h3MHD+f3Hr3Udex4LO/8eI9b0GaEvcDUqREQidiw7GzZf6F3f3bf8dy+/dd6D2TFj+Y0H8sZ+/h6z6rD/afy6GAXTffgSLg/v7D99OnYhY8jZw+2Z13OSB5xu4slmxh2A2EBzEaRxlEAgfBAc33r9az23Uc6PzjccfhcvPZWYriB8BjOeEVa5dgDMypPN8IeX7zoauOZU43ZF1O6g400i0QTSvibCs92nL4AQgEx2TXhdcYvX207cyl24lLTxSzf9ZPjTdXcCFHkn/SXBc8cHawspelYiniQcHFcLwwHAzom3j/hSmAdQ51h30hbjafgqBmqrym5sH7d4triLLO7kbYFSLNCYx7cHgw6y2fPeub46UNDTXrGW0+CNtZgFVGZtWoootKoq7vy1Jklvzvx/A9Oz/7VtiXPvb9z295i+9nQ6PkucqkX5neTsjZ2s5kWdIqiXlHWk66JD53PL9F9DkG6iRmk2MuwOpUbIv5/E7T+K1wRlRHlkwAFoFBDIaZMgIYNlSGvQAFhepND1rb2whLLx7tPv3kuf5vsvxxrKqrI3dXsu8FwmKTcHDg5cAkoCahwqAqkcagKrPGprCGmMujoaT3vrl2h1S1Vq16TS+a5L805P+en+37+jYv/enfBw7/2HXxSdG8m7W+xtgXJ4FOw7fmJ0LOttocy0bmwfSHqXEw6F/D2zSPqprHAIt736ljDQ6HKfwHRF1F0+oT+tHT68aaby6uOPaVdntVcvMR3fXYof1539Vv1Rx5QLvw2WvLAsOvR2pP/EKm4L1L269v2aT01D7rPfbf+xLfrTv84/8BPcw49eOPiS6NDuYI6IHNSrOBJhdKoyeMUxMR4jA9HyWQcGa0MNIOMksR2Sl2Iqiyh036dpZoRbTSxQokbAycDsqAKgDaCFGGERSJOh9rZRB9KxlG6SaAYNRqp4efIy3CAoaBIRJorbtZs2dFfXCr6e3h3Bxlpp8kBnhmdrLM3rd8TO3MODjbCdGOGRNM4IpIh0e8RA34xFueJDpJoooYHMskQVsDsFCkC6AiGOW4VQ82sycua/bSzQaRjhogkmYdhhQMnhwoHXmY00Ewzm2hm/UE6HBbjjTwTJkkdYg8x/WwwSNkBglIAACAASURBVDKxlBlmMMITET4WZ5PdYrSTp1sgDyGgm0QhCZUOB8RIE8RNaaYh4ebEKkwnhx6CveQ/csWRBk1VsHCD/UKn/Xo6UNvlr23RKkYiCuj0m1EZx2Qa13FHsM1rzbt6tuJWfjIaJg0KDci8QcZBZyZoAy0ya5WGHTmlOxffWPXsntee3Lz1w5PlzuNKLLtt/GJfOrs3daNz9FbvRF7PxNXByazBsRsjicvNoROll8bNMAK6IC6GHBwqAnk48lCs8z87V595NIE0DlRmqNTQBPTSjCZwKHW7piNwCWYkwvwm9qaBl2CfoEGUkHFCFsDLTZUDiX2yZCkC6RR5gOnEyI2hmxGXkSptsG+yFc6KKvN7g7OM3sXJ1gVDjjmxs/MsrzxV/aOZBd+b5njv9/2O2SP2F0f0R8e903DbzAH90aaqB2nnG6hjPuyci9pfMqILgkWPjTW8anTM6Fb/taHkThydm/DP9Vx5Jv/9F4u3r8nb8m7xjjXFO1YWfvBG6a6l2Wufv/H+MwXb7/Vcva/H+qh87e4TG79cdupX2vVpjrP3OC/d67r88K3j91ZcetpR9nZT4AjIWAVWGZYJURHVAPdkuNfgXiC8pvCYQjW5zJBMsdPkFiCshLi4qYiMlwMvxh5CVIZdAtoFsjJiIcRCqJMzjaEwxY2YhEwWSAsfwn6e8nJDFtAlsMSIylF4JF7f7ixIxiRhtBLQjGHI4DEousyB4FBNfipQydNeQNUklwymcxpg0CPMgDAamRkC2Jviakq4gHAQamfQLQwdIR1jL4P+qVlSbjYIEMBQQdRBuV2QeoYdlMgUKQxowgwIIyCAhwOVIRlTt8mdWKiM+ynREJIo06jwMuLlsFkYMQEbCJEhdSIiTyW5CMNLgY6pRpjEkUsAF4MKRR5KVIb//d9FsY6hlxp+R9H+PqkAhe0k7IYh54h6a0gvTsXqjU5Hqt2eiDgTzWqy0TcR8EKfl3kU4pOwT4U+xfTaYdCKwrWiqUa0uc0mW1726Td2nz6ltV7qGM/pHc0bGC0cGCjp7i7r7CvuGrrWO5Y9mCgYnLwc1M7cOmEQL8cWASsFrufISYmCiYao+j/OlUAah7pAXmpozNRBWm32nE8NVTOsIqIh6mE8QJHOkC6wLrBGsUqRwoH0Sc40VhjWEFIBcJhGrSCOzGhhi7Y14n59PL7S6Hod9Mwajz8xEH50THtBaLu71q5wfmu+9Z9nl7x2d1fdcxOOmUbjdKN5Rqp5Rqz+/iHvSyD+OupYYLbOpp2zAiV3dzmfTIRmj/lnRqrvb625D7e80Vv/tuXI246Dh+3782wHSuz78+0Hch0HrzgOXXIcOVPz8YdX180oP/Sweu2+5uoZrsJ5pdkv5R151Hnt5Vtnnrpx7ClPzdpE/3UO7IJ5CfYypE31vFOiUCJTJlHuZMzGaD0nNZxUc+yg1IG5HTEHJZIAsgAyQyrFKiUKR5JANoHqGbEwYuXYzqGLIRdF7k9r5RIzVZHWBHBybGPEToiLYVWQgCBBin2QqCZxYaGmiZYiPsxDgjUKrAviZMxOiIUCO4cSoQqkusm8BvemhZYRqsklzNwcuzmQeUbD1GkKR1q4MsINhEyYLJCbQztH9YzWY14PuZUwO2F2iu0M2TlyUOogzA6F1RSWtKjLcBtlEsM2DuoEtgpmY9TFgVekfcKQGLYQbqNU4UgTwCOgzrBGiUaJzKBbQDeDylSO6Ge4Ujn1c96cGHQ7C48Mq+U4JPFGJ/BV91suX9m+4PSWVzo9OYku61hTbdJnQ7okFFUoKtMl7HVDrwK8MvI7UNCW9lXRmDvVLI11NH54+OjaqxXnW0au9GWud0/kdY+XtI9WxseroqnKKCyJk5ttvKyd5ynRUznnGG0VQBKGjQMXhwrFGqYS5M4/HWT883P1id7ZQwxVYH93W3FLMJsAiRAZIDeZev1ARUBFYJkRGTGZUGkqbohiZSpVBRMlY9QyZsXJoo7Arh7fWtT3ntG6NBOdRbtfGWuadjv0+xH1WWHbFH19vvebS1xfnnvzubuT2lIeXGg0PmFGnsjEZ8QsjyZCi8zIUti6AHcuGPM/315/36hvenvNcyOut6WLD8SqHkgFF7cUry3ftdt2sKBub4V1r8Wyt9Kyr9Syr8R64FbVroJb2y9UHviw7swCT9EMX9kL7tJliZGbqZGC8Z6rA+1XJ0fKBVUYURGUKdGAKRGs0SnL6ZT1GjoFsAlgFcAiYJ2AtZTYKXUR4qZE4UjjWGHUSYmLEjfDsoAqx05G7Aw5OHQJ6BKmU0CbgDYO7CLjEilZJDVhKAw5KLUSZqPUxQyJQx1jLQMdBq2HrJ4iK4MyBTpAnhTzAqFy5hDAIjJWYbgYUAhRAJfTQkoLN+BuTGWKNI6nynEqMxWG3Zg508KZFM4MdyLm5MQlTKfIOBmSTC4DLiMqYeai1EmpnVEbI05KnYQ6EXNC5gRMQlRlpoMna4VZz4gVU4kCj0h6RUri0M6IiyGV/ntkqMSwwpHKocKhzJHEsPwnXBGkCtHUFSu9cXLDsF6BfFZTtyBfHQ7W9lkux2vPG5EaGKlL+6oMpU54JO52UaeNqHaoO02PAjwK9tqYpwo31GSa7OmeSL2tfsWBk9st4exudL0f3exKFXRkilvNshguj/DSiCiJiYKIqI6JXGvkfM4VIXpZWhEZWZgeAfwceQmVMLdy/Ofut/hPXGkU69jUKPIIEertLu3uKKFYR0g1TRfBMjEdAsgCSAK5GZEwlwibGlVUCNGmVlVCZQCqhajpbdkXl1aBri3J+ELY/oboWmaG5xmRhd3a8wnvkqH8t0sf/ZXra9Plrz1TOvNn/dUvmfJLE94HxvwPpKLPhit/f1t9bTywMNk0l3YtHPctMqOLG0sfjBYtth+bI5+dPqa/1Oea5T6/snJPtuVomfVQpWVPXd3HFXX7yuv219Tvs9V9bLm85vy5dZtHAjn+yiV66avl2a+ODt5gxMaJixKNMB/CGsKSadgRtBLsIESmRGb40x4roHCgMqhRpBPsxcSLqUyIyqCHA6+AOiMyYk5CHZS6BJYEnFroVA51Dr0MehjUGJYJdSPipkjlhl+kAwzohLgxs1PqYNgtgIdndAF9DGsQ2xCtZ8jGDTdP6zTjA8iPiMZMF085hKkQ7DGwlyOdE5kSB6V2jp0cytz0CsPPgZ8iHROJm5owdApVjBVMZEplhjVu6sL0cRhEJIixn2IPwx6GVY4VPvVSgBoHOoNeDn2YNAAa5oYuEk5uOgB1prkGcZBnGkRGY1AhWBemlyANEZkQiWI3hwoHGoeaQCrDbkaclMif4UqnSBOisSmQt3v9nE5XccZTn9SsY3LtiKOMh52izSvCdtHkFGF3ylE9aatNuezQVU+kWlO1ZXQVeBSsW7lexZusyRapv71516mzay4WHVT6rvXw3F5Y0Jku6kBFrbSwjeW3sZsdOK8rc7MzVdWJztXY8mpyuIgw6ORQ4tDLQQOHIY50hp1//v7AP+GKQYViFQOFIp0Rj5FxhwPZE2NWjHQEVYYVDtzClKfQ4kiiVGL037hSEdUQUzF2E1SLjQK/9Z3R5g1m2wqjdRaMLWaxt3HLW6nw263W+ahhW9XGR47f/Y/l3/6V/PN7R06+0lP2h86i+7st9zXe+rXr2i/qLv2y2zWr3frcRPBVEJ2L4+sjVTP1688oZ5dZDrzlOvPKkLSw8dbsmqPryj++fmv/5Zojl2v259QczC7be65wx9niXTmVe0sq9hUW7T/RJV9vtG6x3phTfPblrsg5TlwEugj2QKBDUyZIZkQmppUgO/0kallmSOFY4Uij2EOwD9KAQUMZFkZUp8jDTb8wfQJolMiQSYS4KHHxKa6wRrGXwwCHQYoCGPtMKme4O8XdGa5C6qO4gUI/QipibkzcFLgJ0nBG5qaODJcBbUDYDWED2EmhxpAfQS+FmjAUbsqc6JB7kkyj0COgLKBDAAcHLmHKIuMRpp+DAMUeTCVmajyjC0MVpvLJuoF0jrwcBQQOcuznyPuJgRhqUxuQT2LXgc6BV5g+DBsQDQvgFRmJIcng7iRXTerjMCCgTrGCiC5AgCIdERlTiRH5k940qHOsMezmU1whlSOVY1VghSONwVB91YV3l7xSfz17VHbdlup6bLe6Kq92llyI5p4MXTmiXDzQUpAdyctpy89LWuuoy0JdNVBzpBSXoTiYz069NtiomP1tJTU1bxw8ub7AfjYwUdAjCjrNovZ0YQcqasdF7Ti/E93oTl3vH8ofGLgZ7fww91yJkmUIlTALI06KvBSGuBkWpi5M1/8oV/+nh+qjg9WS/Rg0NY59BOoMefhnsvHE1EUiUqbikClRCNGxKQnqHu+/GLAsSsXfHQ2+COOvktZ3zejrqehLPeqMbudiw7ftxlv3nJ7244IZd/Xsn8a9L/fXPiydvbvm6CO5O564vO3J3H3TInXPR2ofhNG5uGXRkPZKS+kC16mN9Qe2V+9fZjszq7V2Rcn+BUV7dlUdvVh24sitY4edF3KkS5d913O817Js546XHjqYv3dX0aEdkfpsT/mey4fmnD80OxY4K6DMkcI+8y0YlhlS2H+axOZoipN/f/4LvyElCiUKxQolCiMyQRoBnv/N3XtGR5aV997vB99713sxGBzAGHNtMNgGg+GCyfmSBtswwGVghjgzTOhJHaeTOucodSunVs6VlKskVT6xTiWpSlIpVFDqVncrq+qEnc7Z7wf1DDMDpicS3rX+S0sqpVPn7N/ez372EwiSoC5o2I8wQzCDVa+BGID8msFloQfoHMG8gUQDiToKbN3wO83RtxICXuNjfVV6vj/8rxrFv4xfMdQgARLSGWwMGcS3sSIcPnlwz9nCXQcuDF7rvDXogbyLBrqv2wp6Lm7rrznRVnqy5eLxUZsNsqwx0E0H+qB7SGYcmjQEQ05VGkBhFo2OTUTHdlc1PFDXsc89Uj8FrDPEOpXrTGVt6awlKVungDlJmpKg4zqwzebqvNEd548HUo4NyiPdTTSXoQWpEqdKmGpeCgZf/7jbl4FWaCrRznivarKgyTzSRIqk386VjgMU+RamCmeCO+YDP1mK/ACmH0OpXdcD9y1G/yPc/69L0fuWuJ+b9v2T8/DnIhc/gz3fzwnfWOe+6yz4UsPu7zkvX+o+d6bhyPfFtnvm2S/DqR+tS/dlxx4Xm3/ad3afv7Cobs+P/dceHuva4b+2P9rWOt3nWxT4W0EmOxJUYpI+FaHJkDbKrkf8Q5X5jWd2r08ODrTmtZQ/Ym3bCXJuA/E6FiDknivA8l8OFAMKW4P7eb2KG2igF3RFQjyBgo6CBEqyxqgaQ1FAU/2UiFRlCeJUyGiQM0CAagGqClQTDMBvfTQAt1XzR//j4cqALFUlQ5OQziDDaRB2+XbwyZOHnqzp2F5hevbgZV99syy49YDdYNpv2ooc53Y4i05OWJvVkAQFHnqHgDCUC/RnQ31qqA9G7WjMCScjG1NTFTVtT5Q0P2XjLkeX21O6LYOt01lrcqMzs2lNA9Mkap8kLSndfIO2JFYOlzYeuXL2thpTqQjRoA7dBghQJUbVEAU+Ct+A/Ku7idNhAGhSfLhBEsrvrFfgt65XRCJI1GVnOnzmZuTZSde9K8MPyFNPKMknxoe+MSvcE+p9T3bqy0vSNyt2/6mr5MNS0wen+v7tludHnqJ7ek89zl5t8F6y955qaT/2VPPxf1kOfWve8+UFz31JzyM9hT/uOHrQcvR859k9o9ZD2lgdTbv18RElNqFNjMjjATwVxRPSZtiZ6K697rOSpMi2F8V9LTQbGbQeS4QrmMEzuZUBigQdsATw+nNl4n7rQBFerNc6Og2NN2CAYEklkqoHNVUkJAbWePmGx1Cj2rpg5IJUCVBFpAqvq6yubhneAoVbDQQ4gn8/XBm/prsPHuynqkhViWAW6y5DFxYWxQcvnfx+s/UBs31bRdOxyxfMTRUzXpvO20hv9fSFZyeunLxtacAxDk5Kmwk+N+mRE33qWA+O9xoTbjInrmWGbV2m7WcLTln8NSOr5hlqSxvWtGpJb3ak1k2ZrHmWdCRpR5Ka5qh5Dl9xDj++P88t2JExkVNdAA5Q5KFAMNSIASQK/RR5f/dc8QSIBAYNEg0K5Zlpk45D9C52oKQjkQLf/PDFDPtE0v29ldgDGxM/XRn7/pj9i0nX1yaG3n8z/L559tOV+9/SV/bPo0NfsRT948DVf3cWPOW+VDN0yuM8HRk462jY/2B3/udSQ1/MOL7GlX+5/dxXfQ0HZgb6pjv7Yh2l2mjzlOP0YOnuG54uZUQCk6w+G1DjHjjuWRE7e688KzZd2Iw5oo6qlQX/+pI3IBSpWdfcZOvazX5d43SN1QFnvCyuXmcRwGLIISAgKFEcw9fZya5S8/4H2/b9fM7fRHMxqkYo5AzA6YCjiKeAM2TWUHkDcjrmMeEQYX4vXL1SGYjDxGOoPFUDBuJ04qNYHJtyP3y14HuWoXv7uG39nqfaTI8WXT1VeN7dXq4PD6KhJrX7muJpQeOD6px/5QajXvcamX6a7KfTrtWIfdhrabM1/GD3UztqWsyJ9e4p1Jki1hRoT66b5zdbMustGbl51mhJUnOGdl2nrWO3n75Sdankwupa3NCHs7l+oA1geYAC1tCCBhANxBj4bvfzdeHKgLy+9VCxaECeaIKBw5TGV24NiGwRVHmKAr+avJ8vRfgCO5AgEeeGUtJptu27sa5vLoe+n5367o3gp1POz45ZPpPs/8fr/r+ddnyq++rnesu+MMNv6y77vvXEbm9B1dDZXtcZceCM33G+sfP8I1zjPYm+Lwp1n4vU3b8klWTHezaH2clekxqzh9oOdl26X2o8tMSbshFHLtatJvpw0q2N961JLctC40a0Y97fHOotVVcCy7eHVlbtAHiwxiONRyqrIx5D9vnSVv+1Hcgb6EV6VcPrRcKYBYjFCgeuu2P1520P3df29c+5fnyv66mfcOV56jKrQglhBlHeoGJudUBeG9w6rzegYGCRYBGT37hcvIp1lXuxXn+uNMNDIGdokoF4ivwUR8YmuF9eLv2hRXgsOJ8XmX3aPfJYt+/nVysezdsr+qxohqOjvWTMhlM9SqZvM2NfCjYvDBRNmM9L1ScdZecunT7w6NH9j9dU5UeT7UnQPWVYJ7ElmetIrZtvyM1zcm1Gq8/orbPUnKEt42snzYO/yDs8NumjxhSQPTpyETCoAxcFDAWSAQI64vTfXtzideOKiDoWoMogwGMoAoXbWPMuzHZJfIkklOhQpEh8QeYv/9zQ3PKk8QaSDByYm6hmbE/ybff1FrwvN/LdzbEv3wp8JGH7l2DNR1LdH7/l/mjces9mskOyHG0/8yPr1f3OK23uS32O01b3hSH7WXPvpVP9Rfd35L93pPcrQv0PltyFypglm+jdiA2shnuzEdPsYH7ScW7EfDJqOnPdV6skurUpx/qYfX20a9h8rvrZ73cVPDntqOLaLxnrIUpCCHt03UehQAF3Ry+6+N/deqUTXsUMReGBS9sbv/7Z0fvvV596Nrv92fEdT/IX9mbnPVCP6NA7O9sUjlzl2fPXFy06Fe8gDQQKAnSrP+dLr/YVcvWS5IM3YM9mQE6lHkR4HUo65inwUxiNR9zbLpQ9ag3mhZYLh7On+I09jvQzLfwjBfXPHD1ccuUQZ70ybc+fsp6YtpyRSvew555xnHzCV5jnvXzcfOlc3tGD2/LzT/u48tRycwZZpql1inSmNHMq1zaTa76O6q7T5nmjMakW8TNXHeIvDh+tNNVQmqQwRKGfQreB3MYdx/pW0Ujx1/1VbwBXdzq+8QYJEChQPRwMVHrdV+IjjTeu27MbPlXhjd/KFcUSyPpHhfyb8cuTzse4xk8uiV9d4T8y3fNPoYaPctWfC7V+Idb1zWn2MNWmNpOBtjN5fcVVfWf67ScHvAU2+7nKlrwDtXn3Vez/380X/kHo+MZAyf0bnEUZGZLH7NnRnrVIx3qwZdR2xnzhFycf/FzjiQdvh8xaxrUa68tOedfGB7rzdxy9/7M9V3asD/f62i/mbrKUhDH26sRLAf975wohTiM8NWKmww/2fP8ebfc+8sgutG3X8q6d8WPP5IKm7HxfbPA427Pf3va0fLsHAwYQBpGtHDmOaoKhCQZ6Odub37MMyCmGFyJBh5KBeAr9FITHQq5nzpU+2SadEVfrQmoVTy441o5aU7tr/I+eKn3s2T1H9j3Slb9npDRvvu4c7ru23FWXsXeEbU3Nly+21rfsPpN/sKmrNJJunJVbZpA5rdsyxJYGHTNqy7xWlVbzx9fPBW6cGBw72jH0xOlTxwsOr23GKQlTyFPIUsAYkDUQazznlPodcbVVLBYDBkMOabxBAjdv2BlfMYZhQ48CTQSaSLH0W7jSkbSx4dNyg7mbdZ7ab1133Jvp+tii62N85Yd7Ln3See1ec/HXY+yzRO1Ts6K2PtVbW1h56EDXqTbHue7+c4Xdpw8LNZfilovWiw/0FP9nx+Uv2/J/pMb6tTijxl0bUbM6apVHbGOdRf3F+3/xpfc5684Yi9H1Sa88G5JnQuuTPr7x4hNf/mdf7Sk9zYe6Shcn+w0YRMhLkPsPgSsAGKwHqBpclkw1934588ijxtP74ENP3P7eD6UvfEb63lcDj34ncPQnS70Xr7uuUJnP5TwKZrAuECzqUDLUIFWk3zszL28scUD3ESgYIEAwZyAfReGRYde2CyWPtAlng2sNUVDLbNTw2WJu/UBn4sFi67ZL5fmFxe2FFyfM9cG6EqmpzFpy+cKJY8XlFf6x5NEa2y8u1Fxl0i2JnDmDWzNaewaY06B9Uq4Z3ygeXT0pzj3TH3vUHHyy2f10cfWuU/umM25KYxR5KWIo3GodKhlIfIFXU9Tv6uZ97VzpGosBS4mAAWvoIUX2p6ZN/d0nCQpqMqeTMFB5XRN+mx2Ig5REsivdbNe2QMv3QrWfTXV9yl3+3tZjnxq2HRT6D6TGKzVtiOhDKnCvrovaxkigp7j50IXBS01th3eGG8/GW0sWBlvV2MBo14Xqw9+I20+B1ABMCCDuJwmXMtyrxgdoJjRQdH7nt//PrL9fTceU9ChaTMJb08psdCnQx147txToBjF3aqgpwTYSNaATn048fwhc6VjQkUhliapxd8nhunu+NPbDHwU//tngu96X+Jv3jL3zb8Lvfqf7n9/t/uq/9j/4hbG2gyDrxDpDqWAYgk5EA4hUDVDIU7D1BwWKBWOr2SwS6J2us8LL2DUJL/78JXM2S397yNzLEqcjH1UFqkmI8Fj3USMUHvM+XFDy43bvieGl2thmdXihPLpwMXjzqHD74Rb2B+ev1fsijV09FTWVV6oqThaXFLV3dA/HbKn5E0zw/5yv3NMbrk9o3VN6zyQypdXWWbl9OtcczxWHls6JNw64k4/ZIo+1c49UmrYXXB5PC9QYIcBFsctALEFhgocNFCUouBX/qSNWR4IOpbtYzq+LHUggjwBDsKApTIC7GovW5DZYpIpA4dWcH6pbxz7PPz/RgKIBRQJ5glmd8FhhksM1HeU/66r4/kD1f/aXfj5o/c+2q5+NO8+EBvNvzluILuq6RLAHQg/QBEpGjJwwUFlSe/BIzf5H1gKmJdZiObVzwdehJoZsBU+EbOe1aQ+aCKA4D0cYEPGgGKNGmNs+96LPhadGlam4lp4ktzPy4vjKtKBMCHiMU4Nu2dt9c7CFbb+gZFmN+IHuM+BWFd6XcvVa3BKvUMJWMxgMRUOPraYcJQ9/8+wn3l/8ofc0/sPf9r3nbwf//q+H/u6d9nf/bdvf/Xn3l/8+duwexbtPm7morZYStYHqNoP0INWuKwIlQUpDhi5hPUhIWNeiVB6h8jDVIjqOEhiietRAIaSJGPBYYyngDY3XNd4Aoq4JUBV0HDbQiK5FDS1EgWQgkWKRAB6rggFHsCxRKOoaBzQGYQETASMOA87QeF1jDSiQu5pPkDegQFWRaixBHkQ8hjEcmw48ernwsXbvmeBC9dhGZfx6XXqlYmrj0vDqdmvoP05fO9bHuW7lupPXezJLjoXs4E3FNLN0lo19p6T58U6uMpnrmNG7k7hrSrOmVdOMbJ2WrRNaw1S2IqVeGcvlDU49VmF79Mzp4aSH0jECeaIxFPoMxBMUIiiyVSj7uXRezkC8AQJvOFcG5IHqx5DDgJWzHoEr2Fz3UZqAagCDAJL9FAkUb02Ed1ZVHUg6DBIkYshRwqtr9piQ7+/e21Pzk9pzXxF6n0mGLtmte7Wc+/p8JzXCBhGfK4z+3GRJo4uTvvJTzxx95DtC21V1bHCwNG/W3UznhPVIz7i9Wp70qHFWjfJKiFECflX0qYIXhAU4HFgPsWB6ODsRmvB2mktPDDYX3Y741IgAGB8c6sk6OphrJ+CmuKkLWZ27E/pwV//PGykdchALMuZUwFIgbWR6ZkJNKa4m6aqY6SwYqdg/+Oz9Hd/7kv3hb/J59wrnvt53/EO2Y3/Dlv9Luueb14e+t+R9QAs8TYcv4ExRbqVsPXdNgR26MUgxr6shCEaIMQZowqAzBE9CZZjqcWpEkOzHMkdUHst+Alig+gBgEQ4CLQK1KCUhqnNqziGvd2HkRqpf10bAegDlWChzMhJymCdUojSsKIy+yRAgECBCErjbmxUwihgwQKGTgn4DeCmZEEeYPYVVBa7xivDthilQl9hoT8kdKbllcv2SN/HjgpaHi0xN46udc9CaUS1pxToHaydWj/SG8rqlqthSxxwyZaAprZrSqjWl2lJK54TSMym3z23W3UJ112k+M/vIqcLiukuUstSw67qoapHnsHm1ns/XwQ4EHAasTgJK1kP1wFjsWmy4XkcjGIYwCBhIMPDWmdULuQoYSDKIhAFrIFbXfNpq/81U46Blhzh0SJft86kGt/2EgQNUjyCZNSBnbPX4eD5jH0kUJvRt1gAAIABJREFUTqZH+53WAtZaELOXXuea00PXsrE+bWIoN+HcTLi0cV4Z5uSwPyd5Fckri541ZmhD9MrDvDomyQlJSwQn+juWQr7ciLjBehW/F7scG/1m9toZuCoCJEEi6mirxcnvkysD8gRyGIuYBAgOUBykdJiSCIUhCoJUEemmV1eGDNUjr/QuJKrGmDNj9n3hpgft579s2fsB9/5/GTn1seiF9wSu/F2g4YNj9i9e5753PfSz+ck9Szcubq5X354rkZwHayufLi3babJe4MPm2ZWoRucIHUM0rqCAinkFskBxqpsOHTIG8MOcfXGuLigeGR09r8FuTN0KdkEiaIogy34KArlMT7zvwuq4SYcBQ+ENHCQKR8Dd3yzCIYJECt0UDFCNpUaqo6f9Ynu/ZUrumAbtadKWVCwZzZxRzRmtKbF2xjHydK29IjjfvYBNKcWUkttSufYZpWlqs3Fqs2NWa00pHSnNnNbMadWSVq0puSul9qSV1hmlZs4ojGX3dnh/tHsnF7RRGjSwExIvxK/5NP91sQOhxmDAEsjpiAcaw/uKVm77CAgREECAI4Q3IEPRr7gyYMDAAYoDBuAo4ijhKOFgzqVlBw0iINW/sTawentAxyFVZggQdMC9tCcK4JEaosYopaPaOh/zl4s9FzvLdjId57SMD8zw2SnvZtwrx5hs1JsNubNBtxzyZAOuJX9/LuxB4yKakMiYSKeicphdE9xZ0b/JeiHrnLHWR63FaD1AcchA4u/K2PvtEojMYtlvAI5orI4FVeU0wEMsArKlANKjGgmqVNSpSClPdV7PepXbjvX57lvRupjjlKvzfrbl28NVXx+7+nn++Afcx94vFXxiouprqdZvCTWf6bj8wcsH/m3fk5/Y9sSXHtp931OXDxT0tzrnhsc2xpbhsE55ivt11Y6AT90YSPAF4f5j9mvbJtjL8lIfyfmIzOgqDzVBRgEKpFVXVdV3Pr7nvf/D/OS3tSUPVXiisjp8foP324Rx8A5X0EmhaOiZWnNzvSfSN2vY0qRjBpvSmjmlmFOqJaNZM5opKdfHl1snN7sXcPt0zpoB5hnQMQPa0kpbWjHNaO1p2ZS+w5U5rZrTsm1WNWeyjclcwwwtEK4/UXztyNUTG+txCkYMVdSJQMhrPkJ4HbjCItAYBDikMUD1G0SYnbbEpAYdhHQUBBqHEfcSO5BudSeAd2jRMadpfgQ5QgJA44DqN7BAsYgACwGr6wEl69V/raIA1nhVYWWZ0TRR1yRlybl6o9/TdeFGvFfOcNlp/+aYLxv3bQx7NsKuzZArG3LLQdcq23fDZZ0fNE93N4brrrLFp2PtVWvSoDzCLAecsy4T33x5dcqB1YCOear9AYQpIAEqDNA4igO6xhLNrxMOaixAvKqLMhFymFWBRLJjRi5KtQBFHMEeAAYgdmNdQsaIRkchHaM0SvUgzfHkunMtZrrhKXVe+vmF+/+h7MF323b8I5v32UDB16TSb0kV9wpVP3CWfqf9/Ffaiu+VHHvj/JnkaMnKTauc6yHUnsuZx6IXFiarB217p8eaKB2HMKbBGNJHNChBVRxrOVn1gXfVveVNDW//s/avfhwuDBoyTzROg34D3P1+EhQwEE+RW0dugwRldarJ3mUbnu1MQmsGt2aQaUbrSMqmlNKRlNunc7ZZaJuHpoxiSiumjNqRkk2zsCWltSSVtpRsSsuWGcWSBua0Zsqo5oxqyiimmWzb7IZpQa8dx4fa+YeOH3QGTZSmjWyMZqMUCTp0vdZT79dlf0U0VkcC1pitwhpEDQTYCnWTwzAANRZDlmLuufhfgcIARYE79TeQQKGoQ54gCaEAhAKGAYIlqLK6xmDVpyNOhxyBPH2JZxNxWPMi4Dd0QVM8SGMMHKB6+PbCoKevcCbSDeYlkBQ3Yp61qGsj6loPD60HBzbFQRxj0IhvylYbaSoOX7vAlBxV4k510puNDd0Uu/zmgkSgkWgBqPlU1YOh/4VuTP33ZBDqkCdYNJBgQJ4SgUCWIA5hXoMcgCzEHMaCDiVdk3RF1BWRAkkHEgCigiSZhHN6KIcChsJTLU5JCpOUQRcpnrOc37XzCx/I+9pHd371o9u+9qlfPPCt7U//8PjO75Tu/kLPwY978t4fPP13yZKPJso/NVL/jZT9ocXonpnQUytTeSszJ5BSG+SfTfDnscZuZjlMIgpgKB2W6g9feP/buv7sbdE/e9fAn77N8cVPqfODKMtCPaBovrvUiIU8hYIOAwSyFLoN4KF6bH5ppN3vsSfXLVPQkobtGbUjo3SkFFNa7UjJ7cmcKa2Y0vIWV9ZZrX062zGjdswA8ywwzwJTSjalZFNa7UhtrV2KaUZrn821zsmtKZrvWnzqSuPl5uINdViHESM7bGSHKWQNPPAC9+arCvJ8I+JuKYmmp6yZpNXAkoF5DJg7u6M7VylSyL9gsyRQKOpIIi+QgaXnvvVfjzbM6pjRsc8gjIFZHQXkHI+00MxkD9tTsjhixylRS/jlUa886s3F3Grcp434YZyBMd+coyXcUChUnrruqkeTHjk+sDHcFzBfToVNlIxowA81F4LureZr+nNOdp0Ivxeb0Ph1tz4QKBCoxm9Jh4xG3cDwI13EKKiDMJGHiTIMcxzFPAJeA/t1HFlalTLL4swKjzbjs476i1/79L4PffSZz3/nBz969iM/Pfruhy++Z1vhB5/J/9zOU9/evue+bQ89su3bR5/+SsWzn2k79Anb4Q/6Ln5auvzp0aufuNVyz2b7Dxbyvzm844v+x+/p/M7nhh/+XmLb96aOPmr75qfa3vKW4JvenviTv/T/v2/t/cLHtZtuAqUcFoDKYnBX+0rQkYQAowMP1RiiJwIJxhoIOWZV8xQ2J6EplTOl5Ocsut8ozZRR7+i5F00ZtT2tWOZge0btmAWts3LrvFIeXdlXP7jj4vnx6yKlcQpFqoapEqWQ14nnBQElwouiW3+fXOnRxYWBSPAapRGDiEjz/xpXwovXWUFHAnmB7n6eDXkdbXHF6Ig1MA9VluAQgSGqjdyYGmQ6i6YG6rW4E477yBSHpwQtwanjPjTJonHmlt822Vmb6qtRIn1Isi92NjCFx7NTPgpTOhpDJICRT8n1IeTCmNURq29d7Wvfzr4q6YjHmMd3mlnyFPJUE6gqUJWnKk8VXtcEjQQQ5jHyG9ijI5cOGajyBAY1MhafZVoGGvNqKn5WdfVnXTV5TnNTT0fNoQMlP/n50R/+8qtf+dl7v3/irx5tetf2unfsqP+Lg91vPuJ68wnmbacD7zjFvP9wxyf3FvzHs0cePLCrPD+vt2i7+cQ3PCc/G937Sc833mX+y//mfOvbJ972gdk3v2/mz94b/vt/7vpf7+5901uFP/8b8c1/1fqm/+559LtkndFJUMYCghx+GXa1gSQIGAy9OuY31JjZY+mJJXozijlJLCloSsmmlPJbufo1ZVTTjNaeUc1zsH1Wa00rJdHrp/yjJ/q5h86eN7vboTFOsGgglgKWagEdSgTzLxmfr/ipvSFc4cjtG4NjI02URqDqx5r/1+h/yQRwp0bnC/Xyrp7TEXunuw+SFI3TQBBrw5TOM/0VzrJjN51t0721M87WjchAbtStJBmcYmlKMKY4OsnScVYWhhZbG7i9Bxw7dsZrym8IDnB7hOIxHUeRyhhEoFigOGAQUUf8S46wfndcwefSHH+1agl3lqytPq5aCKtjhhqimo9CB8U9mDg2IbOgTJQN9T1Zbf5ZafdjLfw9Vb3/1uj6sEn8QMvANzv7tw+4D9vcT9X0/e+86v/20OX/uav1v+9se/N+61sPd7/1cM9fHXe882Tfey8MvO+S+x/OD73vZOfPioe6pVQoFV5dZ1biDRPNh4QDD4s/uj/4iXt8f/2hwNs/HHrPv7re9bd9b/uLnne8vepN/8N6z79tcHVE41UiYBpEKmvc1W8BeAOKCDAY+ogupZfEGnu7Y2rBmpLNad2aApbU3UGypFRrSn3+J00ZtT2jtqblthm1bUatm1g74UrsNHOPFJYfqTi/lI0BNURRwIAeAw3piCEwSGDoJePzFW+33iA78ObCwNhIM9VDGLAYML+Jq+fQuhPEybxYL8MhA0QKtkITBYIloAmKLFA9disz4DHnF+77OVt5RhH71rjOmaGGOU9z2tM04arLeFsWGNMtsWc92Lfi7JIKrvj3Hg1vPz6666yw47h4+nykvjLFdmu3ImQtTDYlqkkUhagRpkT8fWUHPi8D3TlM04mgE+H5szWCA7oWpppAAaNjFuncJo1lQPp0T+c3zpQ9YuKLxlbaGKZ7fPIpU+RjpeNfcKrvaZ9677XA15vFJwdG85jMz+rZd++r+ZNHL755V9lfHGp+S575z4/3/dVJ+9sv+N5aEHlzwdhfXIn/01H37o4JW3JxZCORpXGdSpSG6Yq4Geu77awKnX3Sce/nrX/3V/l/8v8Uv/PNzEP3bobbDSKpwJ+lAiKCIXNG7mX4gRSWQlaHDDHC0Yyzyds9NLNsTsrmGWpNAWtKtdyNK2tK7UyptpRqSaumtGrKqB2zoCWjtM6o7bNadWJpb1dwW/3AD08ecse7dBo3QMBQBArdut5LdCdBEoHRX+2rt6KN/wC44imRrs93BwNl1AghjTGI8GLiXxJAzf0Xust/0RFrIBYjH0QsxqKOwxSML4X7zEd2t+3aESooHi2tjFdU3uzr3BTsq6JtWWxfZBpTjtJgw8nB87ss+x71HTwk7jwdfeZcZlfR9BMX07uvrhW0LlxtGr1aFSgsSTQ3xxvrwvUVi3xXbnYIaSyEHkP369ivQ4YAhiC/jhmCWLKV8II4HXE62io1tZVjxlLEEejd6uqgI0aHrI55pPmQ6qM4oKucDkUdBQwsESDoUKREIlsxBy/ZLj830xvojjVovCAJ14C8DoOQRCEOEigQJOXITHko8NmihntNzoLh6Wt9bb3tz3QPlFaLk/e2ZD5imv08k/2AKfUPdaEP1I58qWl8v7R6YvjGlwta3vrgkbdvr/jzZ81vzvP+z1Ojb7oYf1NB9C35wjvyvW8/4/xIMXc6css6FlvFaRnwCDspZSD1G1SgNKTfdM53Xm7a/Z8DVx4nsw6KI5gIGHJbDS6oxhvKXSamrYQjAnwG8ug46g07zEKkN6O0zWy0zefMacWWRJYUfIHTXDGnf90sVCx3JFvSOWs6a52RTRnZlFEsc7BxMnuwL/7Albp9+fs2FZYQEQABq4wBhwzsIJjDOKTfSW9/4RB9hQi8AVwJOmAzqdZMskVHPNIY4w3YlhiQQ8CtQw8ALqBzmAR0NLw67u7K2+3ccyR9pXGjZmDpmiNZZgkVVIVKiyfbKm7Ya7O+1pXB2uxQ03D+CesvHxo5cD5zoDyzu2TiscsT2y6ndxYuHW+AJb1yRe9MQUumuC1V1DFR2MpfuWrNf3b9up0gP4IuDHxYYYnCE8BhxOq6QGmYGpKq+gFgCOIJ5La8HQbiKRIM4teJF2M3gh6MWFX1aypDIE+NCAZBqIgEhXQSMkhIh0ECAgT8RlP5t0pjdS2okjhAIaoxFAYXsvGfmS2f7g1+rMXzWPvQgKOrq/Rxju9oG5v5j7bRf2wd/0d7+p3N3IdMwr82Rf+5LPzJ2sheT6Ji/OZ3zlf/y1Nn/tcTl/9+f/M7jnS/7Zj9T0+73nzR/2cF/reXCH95tudhW3RwYv72rSmsDBvIg/QhSJ1I91EQ0FWJ0jgEHEKcTiNA4e54cZ83/+7q9UECBgJQhigcQmqw0dLcKc11ZkDL/GrTwrIpk7NNE0sKvZirl7oxTBnFlJHNadmSztnSm7b0hiW5bkvnrGnFkoEdaXTKnflRwbWatnxqBBFgND2EEWegQQM5CQphHHkdwj7fCK4I4ocjFVrOQ547LH7duaKQN5BPB16dcApgCQzL17nes/udeYfmSprniy2TZ5onL1pHL5hil5ulC2XcufPhqxei+aeTZVfXmlsyl8vih/JXCkywpE++ZJ3ZUxH95fnYtsuLR+q1wr6bZ1vWK3oXS6xL5f1r14ak84WWE7tczcfdncfFoUu84zLXfzXkrExILTMJ6+Jsz3zStro4oKsSJcMUhSkKURSmKExhyNAkgkUd8wbmDMwTKBAgGSSqo/BUvGX5pktTgoYexUgiKKgDiagCxcHnGlW+fK4YQ2EQkgjiKWCpPu7LiJ+vaf+wc/7vTZM/6E41eBKiPSCIkdOdA18s6f1Y7fDH6+P394/ksdxej+e7vaEPtox/pMC33T5ZP3mjgnGaRjxlrrb9rSU/r6z8akHLBy90vuNE51+ftbzrYNnPK6wD0vDEKKOTBCYM1D2AupDuMwBPNAEiHmMBARYjEQJe116Z5WwADuY4A3KUMOl03+Xysv7YsnVGa5nbaJnbMKfll8eVasqoz3GVtaU3zZPrtlTOmlJNKWCZ1c+xCz8oqOl2tVA6oilsDoV0HDCgy4BugiQCw6/DRvr15woJQPHFh6swYCkRMWB1zL80WuK1QwU4Av1UFzSF0fU4vhWSavLt+/bPlNTdru6ZKetZa+HWmqTVBnG2YmD8apt0qti7/+TEpdLF0qaZc9XzJ2tXLlrlYvtGgVW+0pm9aJUePB166Pz1Q3XLZ9pGdxYtXbaulvRulDuWi2wj565ct9ZnBiqmPKU3Qs1LUet63LE+6rw57JgNWUf9teGhcslREnZWRH01E3xjJtKxONm3cd2nrYjqmpRbZuRlD1hjsBwwtLC2Jk6EW8P+GqY73227RHLDRAsbOGSgEAGSASUDBV/xeqUyRs6DIWtgrwFZg2aauMHPlFvf1T72N5aZLzuW/2+5r8VxwxOYbvK6z/kj95Z5H7kW7GDHTeaayKSrcCT8sQbug003PlKdeMI13Z6eHFmWEB2hlMmR0NxGwjcz3hAKHeyxP1BU/MDBA80d9QsZTscJQHhN90HDjXWvAVhD47DqMyBPoKgjQddY4xVyRSGPVQFqAqWTXfbqi3XN3nlszsitc9m22aw1pdiS+NfswP+KK8WSlm3pnC2VtUxt2FKyKaO2pbXWNDrD33igtLnL2UJJFGlSjsQJDlPkpcCjw6AOgvRlnF//zrkigesz5luL3VD1Y8gZWNTx3ZJVXgVXkEeIw0hEIKRnY+n+ZvuuPYlTRUptn9LklS3SulnKmkJKV2zTHFxtZZYbhsYv1AkHr3A7LyYOVs4dbZrYXTm+u2wyryKZV750pmnsycuBn55czKtdPto0vi3/5tFmUDyQLeq+WVAr5h1e721c9zWtio1rUqs60gPjTpxg4SQPplmYZkDKvzE+eCvcvRTtWQhYkr7mNNeW4tom2ZZRXyPXXRwdqpqNmudj1pindrD13EDT6YSnwVK8r6Nwz1zIMibUry0OURozUMjAIfyrrsqvgCs960HQZ2CnjllIF4od1k9drv5AG/8V9uZHaiO7B2dtzHRbc22/p+la1P+Ihdlvjza43K1Fxz2NJwbYoavCrQ/XpP/+WvKjtZFjsYX2yUB6QzJ0hiIXBU6KOErHNDI7sz7BxxwzMxzKxbESBkQCOoN1j068BmAMxW9ofgOLBAWg5n9h2YJXwBUSARq5vR4rris2CVH7nNaRkVvmcu0zOWtKfaVcWdM5WypnTecsaaU9A1pmUM20mudO/biiw+JoonhYB1HZmMA4SpGfAp8OgwYIUNX3h8cVFlcWe3JrQwYS9DvbjDfg2AcJBItA4ymKgTQ7dOwgu+vw0uUWrbyftAo5a0i2j4LB0c0eKdcjyd3iutmz1u5arO4ZOXGNf+ay+MSl2K5C7rFT7ocOxHdfGN91ceyp88JPD6d2Xp1+qmD6ySuzO0vn9lbMHiobOXzC9eyT6/bKG/art9yla0wNDFv0Ebsed5EJtxK340k/mvDDCS+c9KNpFiY5bZrTplktySnTjJpi1ydcm1PuzUnX2vjg9ZB1QbLOS53hnvK+ymO86cqUs66v9qA4UDBoPbGQtBAYhkDUUUBH4q/u2282S7jnztYFqolUFQzoJ2RIIX7ZSHaHPTvbTd839/2n1fXV0raHKpsbXG1NbWdaG4744/7aaObbl5qvuP3tnS2jQY8jMvZIi/jhayNf6r31qcb4D6zDNdOLjkQUwhldDlHVjzUfgizGYd0Yo8YYxXGqhnVVIlhCmCfIb2A/hV6q+SjgDchTLOqQJ69m1ucwZHV90h8eahgcGsisWGc22mY322dkc1qzpqAtCduncpYZzToDLBnNnFbbp3NbYU13oEop5pRmSQFLSrWmFGtatqZl2yxoTyutabVlBpWMru93JX9a2lTTUUTxiK6GNTxOcJRqfkNlCAgYIEAV/x8eV1s1ZDSWIsHQOKK+USF2OuYxEimIrY66+/YfCO+/sJZvxpVOrZHdsEhrvZHcYDQ3EFIGgkp/INvNrHQ4l5sHl+sdN4ptt4qs2ereuSv1nh0HnU88y+84LO441vPjp70P7hUfPRJ87ER426nwk6eDO0569+4ZzNu2NFh2w3X1uvvqir8yyzehcCcMdSkRK0j0acODIOZE4x6U8MAJjzbpU6cYMMWok75cwpOb8OUSXmXKp055wbQfTHvAlGcjPpB0NSTs1XP+lnhXadxeFBks6Gs+ODPRgVFEkTmCxFfElQFDBojoiMX6kEo8m3BkTZ1bAIth9Xrv4kTDiK/E3sKPtQqOwrSnw+f3/6iw5d+7pP+w89td/FVpfG9/5Dst4ofN8U8OzP9b2+SXKgPn3amh6PTq0qyRnTLkCEAjOTKiIYlsMQxECgMUSgYWCeR1yBqYpchP4Ws3n3hCuJXNkS6fe3D6dufMZvvsRsfMpjmtWJPIlkS2JOicRZaM1jaVNafVzjlk2jqnSqmmlLJFlyWlWVPAmtKsKXWLK8ssaMuozWm1NqldkBaf6gw/WtlcUHaIahJRAgCN6ShCVcZQGQJFHQSo8gdoB0KeYpFumddbcehvxHoFeYJ8BhYpGktxPf0HjsaPlG5e7dXKnLla75qJW+7mNx1Stl+U7ZLaJ+W6+NV2z62GwVu1jlvVvcvXum5WmkYKCuctLTnWecvaFi8ravzlw80/f5DNOxE8ej58/FL0ZD575OTgkb0d+x9mqvcH248k7OfnhopWvXUy164IZiVs2gi356RuOdyrDtvV+IA2OqiNDWoTbm3SI0+5laRXnnIr4y446ZXjA0p8AE24NqO9q5J1LWiNW6705O8YLN47WPmsr/VoUqrFigg0PqdwOg6QV8ZVWIcxnXDEGCS6E8IwhpMEjUM9otFhmU7maEqRWWXOszrGub3eYz1DPx9kPtti+1BJ46erOz9aYvk/NvFDfYl3to39k2n+XyuGn+4YccZm09NBqozRLK+joKpHAGAp8FPAUMgakNPxVpM1lkKW3kmkfR3yhQ0qugJWMx/vTqGWjNY4s9Exk7WktM5p0jmNbCnV/Dw/GW1L1hlgTqsdKaUjpZjTqjUNrSn0HFqKNS2bMmpbBjSmYcVE7pg//UyX9LNLBbUtpynkdYUHMIY1iQLWAH6CRIzElxMf/HvgygDcHaiwSJFAtj5/fblCPIFuHbKUjCXcpp79R+LHytcL+3PFAxtVrpVW32KHa6OLzXUJSrcEuyOaJZRt5VfrvbeqB29W9d6q6ZzMr5qor5Jjg3DSp0161XHPemhg0dephb3GsKhHJWMkiMPCpuDJONvHhqqH7VdDPeel1tMJS+G0tXTBXpsLWZYDzRuCeVOyboY6c8M96mg/TAzkRvvnxbYk2zgntafZRmXUIcf6tdGBXLRnJWDWYn25kPmGq3pmoExqPBptOz3eeyXYeb767E+TsWYIJRUIr3S9ojBswLhOOELtujFg4IChxgxZMFSHjhxI51V9LJsN5ZTIWjaMSXp5YyK9OMpNh0yjQuVoZC/D3u8Y+qbZ89km/zf6pj9TL/zfekd9NBpODCJVNLIOqroIZonGUMDokLkTPoYZAzJ0qzkgEjER8WufQDFPdL6+q6LOO5rvvVE4slmT3myby1lSqHPasCWxJS2bM6o1A9qnc9eiN+tiS7ZZ2J6S21Nyx1Y8e0Yxp4A1ha0puHWObE0p7Um1JQOvpcCV+OpB18R2K/vdg8+GIm1U8xiqH+FhDAIUMgZiEBYREe7SK+T3xRWF/NYyZUBe19hX6mx9mVxh4IaKm5J4wt3Wtf9g9GjRUlHvelH/eqVztclzvcGx0uxab/ZmWzm1NaA0Sps1/FqVf6l8aKnCfrPKGj5RELl2dWWs7/Z438qMez3jUWZZ7WZInhG0dDA3EciOiygVI9NjMDOcTXPKnD+bHtyIO24ztrmh9lhHCVt7aspelhmovO6pW/DWT/aXSm3npI7zIz2FEXvRKFs7KTWz1gsh08XccDcY65dHOm+yjYOle9xle8ItJ5jaA0z9Qb7x0NC1vYP1B0b95fKyG6kC1F4NVxSM6JghtF83HJRIhhoxZB8F/ZT0YeJXUTSnRHIqp0HP5novVt1U4SkcpjiE4UgWz2XQShLd8N9M1CTiv7R0fS0//6S7O7Q8LOsjBmSI4tdBkGpBHQQwEjBmMfbp0KtrPkPxUZU1gAhwEL5mB5UBWR3zvb6OU20DO1tDR12zValc23XFktFtSWpN6e0zsnlG3dpZ1Y7cvsokS8SZxom1jrRimQWWWdCelk1JzZpCz3NlS2nmDGyeIWWT6qnAjV2O+A9L2/ZWXd3c5IycXde8UJN0EqSINTALCQ+JYOA/QD/770oY+AlkKA7NRTo7tm8fO3g1d2VgrdB5u8K5VO9Yru7JVvVvVtk36gY26pzr15wrpYO5Mu9a8eBaxcBsSYsr70isqXA91rU20rkx0iOPDchT7s1JZjXJbcyG5FRUTkTkibCSFOWUmEtxSoZTMqya4sA0h2ckZdK/IHSOD9Vbyw/21x4P9RbPBU3Lk/b1OVf2lt8AUUrHKA7DHJMM1HKWU1F7QbS7YDmOHeG6AAAgAElEQVRs8jWc6CjcsTjZfSNlW5y13pwz356zwg0PpWEKBYpEA7yKbBThTijznXgxgUKBApYChkKGIp7igA5EHfAGYHTopYTVNR9V/RQwhsobIExQjNJhSmOQJm7DWOI2N7XCZ0kUkgjBQQMGDHDnSM2AwlbNjzthMYCjgH/+9df8WDlK2Hii/3Bp+a66od2dibOhzbIkqJkF9XOkbobWzdDW2Zx5IWu5oXTMyxWxm4ftkUP94avBxWvjcuus3jZPm2eVtgXVNENsk7BnUu2eVk1JXBUnRaPgkH/+kU7fA4XH2ZE2SqNYdWPAEPh8fQf+dasG98fLFVH9FAuUhHILbM+BfdFd5zcv9ynl7HKV+2ZVz2p5p1zWmy3tXa/qXa3qXanoWym1r5e7losdN8u6Z6qae/N2z/VWrvING0IzDJpxtFuN9+cmhtaSnpWUX54SwURQmwgq05wyzalJTplmlWm/Os3Jk0w24ZUnGZAS1CS3nvSsJAZvjfQsjnTdTthXM86lBdfNjH1u2iZv+jVFIGpgec4eDzYw3Zd7qw9G7aVu01l1haE0pusBSiVKRHr3wg+vCLBf/5J7QcCbsBXwZgDWANxW/xEdiRRtxcJxFAtUDxg4YGDxuZpev6tAfsTryJsDsdoey8Pnqp+s9T7ZxO+z8Ue6/RcHwmW+VL14s0JIX/WP1kTnuhc064xaKszsavI8Ue08YI5cZq5fG5Ob0rghbbSlae8MtWewKalUja+d528fdk8eGxh5sKjqeNNZBYgE8pQIQGWQxr6MxLBX+kb+aLnacjliJFJ1NFReGNlzfvFk+2Re8/R583JV33qpLVvcu1Hev1rde6uq62ZF51JF31L54FK540alLVld27Hv8duu6iVP4YqnMOcpU9naXLBpI2ZeTXSvJQfUaTeY9IFJBkyxYIrVJhlt0q9O+MEUp02y8rhPmWDAFAemOTXFghSL0owy4bw93B3pL+26dtBlPtffccLrLAAgDEAIgaABh6k+LrnKe1uOJodbDTxMkESwADTf3aN73gA9n9N1Z+W5E1q61XKSpZChkH35sZqv31VxCHgAGevydf5sf97xWuv2/OrHT5x9dN++XfuPnDldXFzYWFbZXFxe19Ru7bQPmbodpq7B8pr2gycu552+su9UwaELxWdqzCdbBy73cNfE0ebpxbYlUJrcOCXe2t0bfKzM9qN957p8VkpHieIzAAs1HgORvO5blT9erigUKOI1IhA0dmOo07/9SOZQ7dSh5sCesuC+q/OnatYu29aLejeq+5av9dyu7lyu7l4t71ur7FuutsWvXHUc373urr5lv7DUe36z55IyUJL1V+Wkts2YbXOqV512gKkBbcoJpxgw6QcTPjXhUxN+NeFTxr3yuEdJeOUxT3bUpSS82oQPJNxKwgmSXjzLrkRt/vazXbV5qbiZ6qNUH6EoYqBobo1BWnjjtkdeZ1SFJ0iCGkMwr/9uBu6LgrJFikQDCwYWDMgbiDW2yuIh0cBbEiji74QO/w6fqQFYqPmxMdrrrn3o6Z9s3/fMmfPHujoq3NbyEUdL0t2f9g3d5O2rUv9aqO8GZ571tS4KthtCV9rbMu1uiHaXh2xl3rbClorTlWXHL5Yey6vKP9zVWTYyWxi5uauT2V7n+vmxhrNlRVCTDMgD2YO38v1e94ILf7xcEZWDkNEMCZOYHGedzxycP9Ewd8oU3FM+8NBhx327Qr84M7m9dPZYzdy5uoUL9TcuNdw41zR7si59ptq9a794/ojmbNrsLl5vz99ouJBtuZLrrgaMSQ535ib6tKRdTfWryQE45QeTPm3CpyZ8yrhPHnNvjjjWovZsfEhLeLQJrzrqkUeG1LhTGXMqY4NyzA4SgxtjfWF7idd8nu27MspX3Zi0ZG8NEUXQgYQ1UVVFoAkIBjDiIWLfkHPz3/Ckfy1VZ8u3hAR9K5EU8wbmtz6+qFYeEu5UT/idWINQYwAMrWfDV67u/Ml9n/V2lazEbJvDbVq0g8TtxqQbjPbryQE40a2MmuFUpzxuziVM6pRJHm/WJlpz8WZVatSY+qxQu8hUMZ2FzS3lZxoaDzWbHr9Wt7Oh94mizn0FF+WcpGMRAT9GPNHu1nzx1dztP1qudI3XDG5T82JjRJ7i7dt2zZ+sWS3su36lK3O2cWpvaeyR/MBPT4m/OCo9dkx67Lj4yPGxpy5MPn1pek9B1w8ebrzvh8mii4mLR0eO7ZO2P+F9/JHgkQND+59p3fco15p/K2rbnOpbT/QoCac84VQnXcqEc2PUsR7rXx/p2xx1rA33xvsqBquOznmb8ZQnG+2Vh/uyw73atGc97liJ9U2460J9RZK9yGs901m/t6N2l7Lp03EIKKwBOYp4gnhMeIi5P4B6T38oMiCPFBZpko7i2VvcpQP3jQ+VrYeaN4ebldE2MG5RxjpvB0wpZ2N2xAUm2dy4MztqV2P2bLRbjfVkw5aNcLsimoi3Azmu6c5qLDSvCc3jjLnf0Xys+PQTpw48c/nEwHC/YQxTIlLIG0jCGqNrzOs8a/yxcgV4Q2GRLmqY02lsY9RlffCxiSOlS0V9S5WD69V2paRXvdS3eLhpdMdl4ZEjrgee7f/O085/3y7elxf66bH+7z5e9sVvuR7fxW3Pk545Mr7j1PBTx8Udx62PPu4tPJNkLSO+WslZEnKVhO1Fwf7CkL0o0HeFtV1kbZcY60Wf+TzXlS/2XhV7rvjbz2a4ps3RvpWwVR7tu863z/lbRmxFkwOVpvxnyo/+1N5yJOgrWV92ASDKKpeTvVsNinS01fTtD6GO2h+MkEBhAGyw1JgY8zecePCrwYYLKOKAsX6aHlKn+7KpfiU+KFZdXHCYaDKCYz4S8xjDLmPYiYL9ONiLpR4laNOiXaq/RffXEXcBdp24bdnrvPx026WzlafPnNr/9K1FUSchAlgKeR0ECHwZCSyv+I380XJFNlmIeIIFSmPZhKvniScnTpbfLOm5Xt5/q7J3o7gbFg/lrvbfvtw6f/Za8lDpxO7C9NNlmSdKxx+6nNxZNLz97NiBq/Fniyd2F6eeKUo+c3VszxXPriOpbhPVMliNKllWzTFg06+tedRVj7Ls2lh0ZG+7tDUGZXkiBygMUyO+MNXF9FyIDBXfGjYtCk2zrmpXxX5/zRGp5Uyw/Vyg41ywtyAZapxJtCNNkLNeRfUS4ieY0V9FFur/32UADgFex2FKxllrYVPeNuveHfHSCsixejyAk6y6wGgz3uz4AEx65fEhdcKpTQ3hSaeecmmjfWTCQRKO7FjXaqz7NmO90VuUqLjvev0Xopc/JZ39Za4rELvQP7j3YqanmdK4qvkQYCkMEsDS172e8R8rV5A3sgJGgg55SqLZxKBj5/aZSzXLlb0LFb2Lld3rRT3rRY6VUvtyVddKlXWlxLRaYFo+aVo+0jG3q+56XmMyr3L2dONKfrdSYFdP25YP1U3szrc/9ixXfBmvDwNVhNCPEYsRhyGrI57qAYMIxv/H3nt9x5WeZ77/wpljn+XlGXvGxz4eB8mWpZYstbrViZ3YzZxJgMg5BxKRIImccyEUUACqUDnngFA554BCKJBgBAESAAFU3nmfC3a3W5LPxRyr25Y1az0X+wKFi6rvt9+9v+99nwexYqgdha0IZIEhMwSYkaQtHjY4jeN2ZZ9gtNjN7XDSm42kejejbVU8uKEguAV9i5QGUn9G9GARBo3J+DKCaFFYh8GGrz0V/33saP5jCoBMCciC45tOBVnZ0W5uHTbVDfs7yS/oyudy+bZBchRUH6+q4xv6yIoa2DDEV9RR3+Jrh/Slif9QSVkTTa3wp42TxFWK7BmTHpy58ULx9svlkxuUqjjP/qLHGKghLDZUIDErgJgSSR0OuWDAiP1vrr4SYEYjViRhwWALCtvDK9LlqrLdQcrrKcXLScX+pCwyKns9rtohKl6QxC9Iwr0pYWRCGh1WJocW4/2qcL/8cFgSmVSFRxeiQ4vI0DI0IHvcMKkpauDUlEef62DABAOLUHIRhk0gaIAgEwSbQcgEgUYINICgHgINEGiAISMK2GDAhoIOHHTurHKWyXWrkt6QfCgo7DHM3XGy26XTtRZ535M1VuxYDYJGGDFgsBaD9Bj8jbe2+bc8CL4pZf9foW+/uQOOQW9OZr/6e+xf0Tchv6Zv9K/+q39fAZAeQm0YuOrlzy/c6fY2zzzuEUB0Z2Te/IgkCs7R1imc0Dw/OM3wEeYezHIfzHC36ZIHJPYLhjQ0yQwMk3foio0hxevZdUgYfMps2ZT8MuZ7Z5Vx6ZAj3BtTuWpbBJU3twMcFHfGkzoUtMOQ+bfq1X8EH+nvR2+6B74lFPCjMQ8AWRKo+dDFt9XUv+5nPp9c2JvURkYVx6Oi12Py/XHVq3HFzqTy1bgiTFDFRlSRQVlycun1uPzFpGRvQnxIkLwckx9MLEYJi88baa6yDm5J+W5gAYEcCKiDY4sQaIBBEwCaAcAMgFYYdKCADU4a4KQWAXQoaMASVixuxeMWPGnHYS8SMa9ZJk3iNqO4VUyu0kvb1oIMCHLjeAAELCjigCELCr9xwjChX5mT6nFIh0O6b2xzMFCLASYMsGFJB5Z0YUk7nrTiSSue/MozEAOM35IJBS0wbEcgOwLbUciOQnYEtP2mIOtXNnKw6U2SN/LGjQMy4JAeB7+DPbH/dWGgKQ4vwrg9tm2zjoz67o+H7s4dji/iPA/Ic4IiT4TnjnKdUZ7zkGF5zbDsM0wvqbpjtvXlvDbMtYW5tkOONSm0x9mmMM0Gsh++nOM8oH4IBf/rY9FPjxmUKEkXuDfFLigKLE/heABJWhOgBYSNKKDDQCOeNOGAFQNtCPRvjgv7PeUKAwxQ0o3DgShgBnCfi09QV9UejAsekBYfE5d2x6U7ROHrYXF4WHZEkL8akx2MyaNjyihBcTwqOyIqtqekm2TJ01nJC6L0KVH2krhwOKx4UkteqejnFFTuenU4/hwAvDjowQEHDrtx2IODLjzpwJN2HLThiAVHjDikRZLqRMIEQTYYdbxJSQZhK4rZY1Ht3isJkNThuAfHHXBSl4gswYAOhY1wUoeDBhx88xD4JqTM9qbjAf0m+fJNJwRgxQArBlgwwIaCDhR0oKD91wTZvv6IEQN1GKjDAB0O6HBAhyW1GPBt6X79U9/Iiv2vzlB+p4LMIKqBYfvrkE51r81zZ+xxOzMxo0/SzDGmOcl3AgJfnONK8twA3wMKfUm+J8KyxfmOMMcS5dnDPFuE70gIrAmeBRT4Yd7DV3O8h9TP4cCf7Cp/ckgnAlTbVr+AXVJh5vfimBeHnSDqACAD8ofL1W/KAoMmJGGCMHsYsAj6bjuaOl8TFQ9mlzanVE8nhE9Jgr1x8eGY/GBK+YIkf0aU7oyJ9gjCownZ0YTs1bhkZ1LyfEq6Pa3YmVEeTC/sd/Mfl00+bCQRMyqLs7M6SAMCp8q5adnetjx/Ydvdtb9+5Yy89hztOw72TK9f6yIRI4o6cNyHokEcX8PxNRwP4JgLAmwIYMUhKw6YUcCEJPRYchFLqHBQgyWXkOgCDuhwwIgn37ip2FDQjoIOFHR+hc1XdBlQSIfCGhRWo/ASChkRyIlADgRyfG0J/Oba9nXYmR4HlnFwGQe+Fqj+dWkw0IaB9l8T4MAABwZ+pf8QaEFmFDVgiGvft6hoaPbfJW5383cGJRvt9Ad93L2Z5STXDfN8CN8Hsl0JlgPguhMcZ4xtS/KcCb4zwXcmBK64wJLg2wF+MMlZP2ZJd7g3Ic+f7y/++Nl0G8xxPx9X8apqlqjNKGDHADuEOmDUhL3xjv+D5OpfYuneCIUNeMyI42sBD5vfWHMwwEyMKLanlreJqldjgpdEfoQofz0iej7MezwlfjorfT4pejkuPhqXverh7vfwoiOKMEF5PK48mpDt9XFe1M3sFE/Yc/t6Llem5N76rLHlZO/QF+29F+62XmxqvtHcVjgw2Dg7W0scL+rryOtsrCG0EsQzQrPUYlUa9CKTnh/0LuztuCPHq0eHPjCyiidDSGwFB4I46sYxN477cNyDw04cceOwFwdcGOBAATsK2DHQikFmHLZgkPmNJykKG1FYhyJqFFlCkSUU1qOgFQXNKGhGQdMbz3oMMmGQEQUNKPTG9PcrIbABhg0wYoQRMwSbINgMwWYYMf/WO9ub2UQbBr7JInNg/xG4As04bMRB11MtT9PUtXZv9oiw8KJP5KqddDVMBdvp26Oq2LwJ4TphjjPJsoEcO8hxAFwnwHVGmVZI6IFFvqTAnODZ45yVJGc1KVp4JSiK2/7mYPmngaFqlOd+MbkorqldoNyDE1Y0YQFgG4gY/4C4enN4ikMWDDBjgAVLmnHQhsMONGlBE2YcskOADU/64eMAeeSepLoVGlBgfap9wtLBmDI2JolMiuP9vN27s6G6scfd1FdEyd6E5HBUut3JXq8nPWlmhCeW0DEN2i+PdHJ366YfZvWGrrSx3yupejcz99bwB83Et7rm3uplvdUv+dmg6O0Bwbv9nA8HOV8Q+OfGOBdGGdcI1BTCfMYYpXiMWESYKBoZLR0dvDU5Uj7QUdl7v2NmdJQ5PS2Y42oEPB1L5RAbfIq1x8aXr727e46DAxuY8GNQAMdWcMyPI0Yc1+PQMg5pccSI4zYctuKIDYXMGGzBECsKGjFAjwE6HNLjkBYD1DikRoElFFjEIQ0OaTBQh8A2BLbBiB1CHCBiT8K2JGwDMTuI2ZOoDUCsGKTHIAMGGlDAgIJfd5oCZgy0oKAVBm0YYP66Rf2rzsBvbXV8syPyXf/uJhQ04hGnm0k03O0JtcxDZHOUqF5rodpqxvWVw87GuY0O5rNh4cH0YpRmQPgukG2P0kz7M+rn48qDOe0x1RxhG+N8Z4K7CvCCoETzlF4UNf3oUPuOq7cY5jh2JlWi27VL1BYUdKCADYRtSUiPgvo/lOdABDRAgB4BDShgwUAHDDjCx8bDYzMCuTDEg2Iru0fORRurvr7g6tWL00X3Vm5NJ/pVryZUh+PK2Ij0RTf91a3Jx7k9O9UEoI8PjMiPeyUvGuc3KyYf18ztNDGeNtD3K+dfpAybTtxS/TRH9sN03t/eGPnb6yW/zL6W1/1R09xPWxj/0Mr/63b5X/fJf9Av/emA5Jcj8hPTSyfGlCfHFy5Oa67M6VNY1hsc/Q2eIYWvT+Vq0jiqNKY0iyXNYUvzmaJ8GieXzMiboWWNk272DTbOz/WyKcXttdUdlSIFSaOmqOTjSklPaJX4eGv80YPR6BEvfKjY21Xtbi8cHZgjx97D1y4YWsXxdRz34bgLR2w4asERE47bccyMY3oc1eGAFo9rcciMgyYUMCGACQEsUNIEJfUQoAaBJQhYgpNqDNJgwDIGqjFIg0FqFFpG4GUUWsYgDYZoEUT3pma+KZsIaEJAw9ch8G+4+j76mDDQBEFW7LVTN9pruj/wuJeLUm0ow/6SILfWjkvz2qV5nY76idW22dV28non9YC0+GJC6WwiqcsHLfXEpwRFjOmKcd1RnivGXYtx3UmRcYt861j3k5jpxOp4CcJzbI/LaMUVNtEgjvqApAVFnDBsRCHDH0a9epP3AxoQUI8jFhy1RyO6aNweTXpB2HNwaLB4WISFuTxi+7tpN3JaOsuulk+du/2sm/t0SvZqXLzTwQg2TAXLR5xFvU/bqfExxcv7zN1qyuPr/Q+/bN38oMn9k0r13+Up/yJD9uc3OX+VQv3Lq/N/eYP6dxnT71Q0fVF74VzN5crxz8smPqma/qCB/GEz9UQr9dN26qc9jI97qJ/20bPZxirVSjrdcHlWfYru/JLpOc3ynmO7L3IclzjOa1xPKt+bIfRlCdxZPEe20FMg85WIHGUcTQ1XVTA+Uzo4QJJwWHK2QEkvLLk4NpEtU9RYbf1KZTuBUHa75npvXyOHMy1Tco22BVdAL5ZPm8204JrCvyLZ2FzYeLAYCim3t/VHEVcSXoHRDRxdw0E3jnhw1IOjzjdTJ3DCgCaWkfgCGlNgcRUCmiDAAAF6CDaAoBaEtChmwBA9CmthSANBahgywoAZBs0YbEMgC5w0ft1S+H32s5sx2Jl4YVwa7DQ1Dz8fFqMMJ851Jxjmh4P8hbK+uUvVtMuVhuq+jZ55S/3oUmmvsrjbUDu20cc9oOjjXBcoCCSE3hjfE+WsRzl2QGzaYbUfa9871n7o7M9IcixPRoW00rLA8jSOB5MJM4o4EcSEgHoM+AOoVxhgQgEDjpihpA4GDShsw1EnhrhjMcfTJxI2525u5enbYs4X48QTjQNXOqbLMpoHPiv3VRM2OuZe3J/dqZgM5Y/ZC4aCzZQHrfTV0nH/xQ7bzyrtf5bl+ZMs/x9n2/9LuumPMxb/PI/2F+lj/0/KxE/yZn9VRfrVrZH3a+9+Xnftg8LSjK7ilK7ClLb01MabmXdTc++nlXakNvbfaB251DGWOcXJZSxcmRZdIMrOztjPz7guzXqvUHxX5703aL40hi+D4c9k+jKZniymJ4W3eoMfzJWsFQo8RWxjo9R+tWPiyp120pKOptXfGeqdoA3Mcvvv9VSV1xfThVyFzmTwBc3BdX0gaNxY4xt16Y23M+83NE4RbhEGaidGqkYGijqby/o6mkhjvRxKL4c8zJrmSGaFKqraxPEEZKGH6mfb+nDUieNBHPfhuBvH/Qi+geKbCL6RRP1J0AtDXhx14YgTh2woZEEgEw6bUEAPJ7QYYPi1Tvbvuc0Kce9vLMq7W6ztYy+JCxDLDXJckNBzzDKtD3LV1cPky6Wk83n8rNr5a+W8rCZ/B3VnZvGIYYrznDG+Oy7wxYW+KD8Q5W5GuBZAYj7gTR4unjxQf2DuvhJh6IJdVFpF2TOfEMdXkoAZge0oakb/83Jl+daFBQfNOGLBYBOY1OG4C8e9RwdanZ4wQSxbWhoiURqrWvPbNa5Uiq581pXRKiw71dD/w9Slj0psl2sfnK158qta9z/eNv1D6epHDYF3bln+Ns/+F7nmP06z/VGm4Y8y1P8tR/6XBZIflot/UTvzdmXv+2Xjl5upaYOkyz09HzfWf1J978qdsZxeSno/I2uQlNc3mtvZntFck9mUk1d/rvDOuTsjp3rJHwwx3p+UfEhUfjm1dG5Ke3HKeHnGeolsu0K2XKdYbsxbU2i2mwxHGsuZwfWmMBzpTHse11nMtWVOq0rJKvbGnnI7QfNvy7f26Hq70Ood5SoZy27HM4Br3LpHEvFdW/KNbenmU8KSJmeCWim0VgvMZWxdJc94m2+qFJhKufpyrr6Cpy9lLBTNikonuQUj83mDxOKRycoJUi2R2EEnTy8I2UYF1yznGsXCJbJKT3P6JI+e6nd3LQevbbG4KxG1Qwk7AthRyI4hdhz34rgHx+w46sBRBw7bMMiGQTYcsb6ZKPk+VgLkeeYRSzqb7X2kV7NagOuLc11RviMudOzRNOuDXH/XrLGxj3ytaOJslr5+6MEI79W8JsyxxUWemMgb4XuiAm+Etxrjb0X4xrhIv8cib7E+2le/F5i8meCa1dVDM4UF0R0TArtAyA4mLRhixuD/LM+BGGj9WhYcMr95mUahNxN1BjShxZKLGKzH8cDxkcVoYcs0jObhxpvVadl38m805BePtmcNs6pYntIJS0rpbMW71cS/yRH+2VXVf7/o+K9XVv4o3f9/5Ln/ONv+J5ma//PGwp/clP/3TMX/LJT/oFT4VhXnowbG2RZmSi87pY96tZ2U0T2bNzSTOTh8vqP5w9p7n9VNZPTNZ/TxUvvYKYNzqYT57LGZnP6BvHtj93o62zvzbtecqrx9orHti4GZLyZ4H08vfDS18OmM7uMZw8dk02dU2+dUx0ma6yTD/SXbd5oTSGHaUxnWVKopi2YsYhuvDLCapXb5dpK2uqPYjs/aQxkthCmlR7F6oFw/XHgQEQb3rjQRLt0jFJB4NycZZ3rHr9M06YrnGZK1ApHnFs91W+DOkwUzFA8yJOtlQu9tkbFaoK/muW+LAhUSX4nYXSZ3F4ssuczlHLoqj64qYWuLGUsF0zO5hPGyyekmMr2BONc0OdsxMzvGYZKENJqCylUzBPpJhYXkWpWurC8E1+S7u2Yg4UMQHwK7YNCOIW4k+dtpFd8FV74tM0/aet/XN39EMYPclRjPc8xzRETOqMCxR9Fs9NL9HTOLFZ3MtJqNIXZS5EiKPDGBO8J3RXiuCM8T47tjXHeCvxEWWKNi+w5r7gnvxKHmgyeUwgRTa6iZpFfdgl/bgbgZhm1g0oTCJhw2YYARB0w4YMFAKwr9m8e3/124wkALCtm+PrGxYIgJgbRAUgdDFiSuSR4t4qgdx00JxCFbJnaO3ufoDBL/83s09YAu1K7fuK2wthr9//N6xQ+ym040k1Ib54o+u9P+1wWs/5G99Kc3TX+aqfmjLPv/VbD8p3niP8tR/UO18t073I8aBWfbuTd6WRkDlOyB8bSO/it3u8/VdJ+u7jxZ1f5ZVefJ+tZPau9/VN/5edPQ2ZbplF5y+sBMGoGUSSbdHCFntMzmFHum+mIO4doSWUgf7uppy7ndcLm+42QH+ZNu6ieDrI8HuV+OSc/NqE/PaU/P6c5QTGco1rPz1ktU6xWq7SrNlkqzZtONWXNLqQRhJUt7X26tpMqudkxe65iqmpWR3dvKFyB/63jctpFL4pZxl7I4C7kKS7bSel2+clX8IF1sruYI7w9Pl3ZPpjOWryrX02TBKrq0iT7dLKDcoYluczUlEleubCVd4k2X+LKkgWzJSp50LVccypM+yJR4c6SBYvlqidhfwHGVcFzFdEvu3FIJbfE2b7Fwjp09MZg92N1AJPeQeS1jc3dHJu6NDfbPD40zuybmGpSqUThuw+Gvdy/+ZZrrdwuVBYeDm2qmoql5vZsG0twoZy3K9R8LvK9FrrjIC3Dcj3p4K3fJmrKB9V4uLg/Gec4Y3xvle6N8b4zvTTc4fhAAACAASURBVPB8INeR4GjjAvchLxCTbD5jjT/h//K16lfHrEaArnTfo7NqmpCwDYHMCGxCkiYEMv5n6me34MAbpyE9DmmxpA4DrPGIBQW9OB7aDfs0D/QEJT2z/e6Vhvu3ydJsgvSD2xNne7hdtt27+s18tu6HFZ0/byO9P8H7cpCZUThQ+m756M/L2e9Vzv+4YPIHBfxfNop+1Uj6Yf7ihV7ptT5+aj83Z5iU1jV8+V7nmdqWzyvufVTS8nFp2+eVzR+X3f+wrPVE5b33S+reLbp7oqz18/LmT4o6vyzrP9dAuNxJzeikZVVLq4v3BSPhheG4g5zYVO1tmjVL4vs9nY09vaN05hCd2UdjdpJpdSOTFf2jpX2j5cPTlaOUkqHZmwTB9THJZYL0MkFxeVyZMq1OnVo83c872cM6MyROIxuzeK5zpOUUurlUHkinGa5MKTKZ+hK5L1/iLpL5c4SefIahfk7YOT/FYg25JVSVmJfbN1bM0RTSVfdmyeqVZc++VxR0tKsWijiafGEgX/wwkxuqWnheJPCVCm2FPE0hV1NMNVcwLU0SexlV3KbSktyBCbPjNlVYMsWvpxvr6NauxbX2BXfJrKBghlMj0hVxNdnMpQqmon6W3NjXIJENY7DzW1aQ3029giw4HNhYpMka74b6GBDdjXCCEa7vWOg9EjljQlecaX/YxVm5R14o6jmimeI8Z5zv+g2uklx7nKuLizxHAl9EtPp4fvQR5yevF37+cr4iwZCbG0nMugYk4cAx2xuuUPA/E1eACQcMWFKPJXVYUg8caxHQB+OPH7x08LSsHsH8LfFCDl2RSVVVCm3nh8VnB0WXRqU/r538yS3C23emf9Ew8VEf+32C8IdDrHeGmFfrieln6lrO1E+ntPadqe04e2cuhzB1obX3g0ryjW5SSje1gNB9senOJ+X3P6ts+qDk/q+Khz6rnbnWNZc5PHOzn3SzZya9YyrlzkRaw8DVirbTmS2n0xo/u1r74dWmE+ldX6aNXrrkHag7EnYcStuONEN7JlJsVZV45tl0a9Z0gvCm/ShkO3zg2A/ZnwdMT/zmDad2zakPOAwO07LaqOMqZKMUasv4dNPEXNMUo3qCUTJKLyRwcgj8/EnJ9Tl1Ctd1g2U9P6VMnVHlU9UVDF0VQ1dMUpRMiPMGeW2TLM7MuFM5BfjoCTV5VcFq6Om/PS8tnpHcnZhjL/PnNMxeJatJKikTGQuFvgJh6LZsq5xpyxzl1NLFbVLlXYG0hWVo5+jukHm3JqaVG0H38Z51/6Vu+1X1JOv2tGre/mr5Aa59BvMevSyTKk7PM9K1jizVaonAXjXF1Hm0GBLAwN/YG/xO7MFx2L+2QJE0NG700gCqA2T5wzzPsdB1JHLEBM4Yzfywix1snl8q7o2xbFG2DZT44wLfr3PlivOMcbHnmO+OCP1PKEMvhD89Wvr5g4nMo3mernGE2lAdP9TimAWBTRhgxiDTfxquTDhoxiETBpiwhAUHXDi+ufs6wFZz784QqmfJRQxZCsd2U7Kerdi8OKdOYRmuUbXniQsXiEufD8pP9Co/6lZ+0in6oFv8s37hhwP8C+VjmacaWs42TKQ0d56/3X2jdTJ3pOv8na5zDVNZfVNZfZ0X79z5vLLzbEPHlzW9X9RNXmim3uhm3BympY3PpQzNpHXO57fM5NWNZRbPl92aKyuXtNxf6O2cLCpsu3S95uMTHRc+cY3VPuXcfcFs2Jd2xoxTEcN8xCoANgzQmg5a1QIBdcy/lFzXgiFzfM0SW7ckN23AQwew5UiEtNCWDn5ijm6ZXqzpN70an1tvNGl4Esk0gzMwPVtHpBYRKAXDU3XTlPY5avskcWyOPDVPnaXOs5g0HoPqW5TGnYv7FsYTae/GbAeltb52kJBHUeVw3FV0fQGRljVDqebKygXaYomtWGwvldqrBLqr3ROtXLnIt+nYS5peQdpjVLD1skduqSayNc+i+u2I8UXYeQQRFi1M/0PDYcz7DPU8AgJHQN+i+ovunjLFcpVcnzlMJEm4EBRC44sosIzD35Spr92dfsey4GhgXUOT3r0b7JmP0+wAO3DM8xyJ3EciR0zgiM4bQ210/91Z463RKMOc5DtjXMev1ysvwPPFefaYyHXIt0fFnm3G0L70F3HNO6sjKYdUxlJj+2x9wdFLFY5bENiIJ7+b8+7vh6uvmySsGPhmYsoBxs1A1IQmXTi+GT32afTs+yOdlSMTdUz5bbG5WOrNkq5d53lTuLZUjvY6S3WJJj4zy/90gvfhiPDE2OJ7g8rP2xUfdyneHVR83Cm4lDNc/kXT0KlG6tX7pItNc2kD9PTRobP3+8/dnU7rnckc6L1wd/ha2+DllqFLzcQbXdTMIXrm8HzqyHzKOCV1iJ7bS8q63Xc91TjSd6xTAE510q3GV80JtyHqNgcF1IWhO8tDlX5KwwPevSCr/rG8K2ylhG2MsEsQ8SgiHnnCvxjzqqL+pdiK5tivjgQ04RX1cUBzvKJOrCjiAVnUJ42sKMOry+GQ9nXI8HrTuv/Q83zdtbXq8Du0SzKuWs7xW5SPPEv7Qc3h2nJkYykeWkyuyeJ+HuiVbMtm5YMlou5sVV99XUFeTt9kCs92jr12me67KfOkyZ1FQn+uyJMj8+VK7SUKfSaFVThLtRzFra/ilh1E8xhSvQqrD6PavSjXG1KHnqsDWwqr17ge1Icc1meuhVW1btXjfvp06+h4iDJfcK9xgEsv7mztnemLgasoYESiEiSqwmHLrzdD/c6XoxlH/U/tQkVrS6CLHKVaQf7KEc99JHYfiRxRvj1C1m+2M1fukZeKew+pBlDkifEcMb4nyvdE+Z43XIG8QILvjghdxyJrTGx9yRk6kP4yqn5vcyr7gElW1jeQ6rKje0s4+qZeWXHA8rtPjv4euMJASzJuQRIWNGkB4yYUdR1GdImkBUH8MLxqtHHG5jqvFKSUDQxVzysySMoikSdfFswV2wtE+jy+KosnTuPyr9JYp0nMT4m8Dyek746pfjGk/LBT+at++Q+7ue+2c1PLiGVf1I+eucNN6WCndNFuDrNSCJRzXZSL3YyUIXraECV1gHilk3C5bTZ9gJI1PHNzcDZtiJI+Tr4xzsgcI6e3DF7OWOpqPtTywxZBzCtNrKiAoA7YsMU23dATP/bcAz/UxgKiYxfz2M7YN1KeLU7tasjHVm7EyY04uBEnL+YWRF2CsIMXdvIibmHUK454pWGvNOKRhj3SI7fktUt64JS8dkmOPJJjr+TYJz/2K48Dqqh/MbGiTqxoYv6luE+Z8EmTQTGwwk/6mDHHbMQ89mppZH9hXDWURW44Jeosa6gszB+dPUvXnGUHL3JWz0g9FyT2mwJXqtCdrthIl2/kyXw5zOXMCTpnZctyAJhfJi3bsaXtY8NB1Li7rfDpbOsaq4ev0U3YbESPd8qzQl4yj2lDBv2TB6xlc1PLSFfnYF5BNpk6chT2J0AzCC1DiQUM+F2bQPyrXMGeww21rK3V0z4TppqTfP8x33Usdh2JHTG+LULWrzVTg/cpqsKuI6oxKXBFufYY3x0VuKOCr7gCuIEE3xMRuKMyW1Ro2GMPhlUfhNUn1iazX7FI7PJiVls5lnTgkAUBzQhgw5NvWrd+/7gyJxOGZNwAg7ZkwhKPmnDcE4nIXa6JyZmqfuK9ZY+2bW6mS7Tcp1u7v7h+eUKVybGXSQ0FPGUWjZfL5NUsLBbyxeeI9C+n+CeIsrfHVD8ZUrwzqHhrSPT3I/y3B/nnykeyT9/uOdfIyOxmZQ2S0wi0VCLr+ijr2hD7xhDjxiD1Wt/89T5axjAta4SSMUxKHZi+OcDIniZfGyff6J26cYtVWXmwyD7UU45t9KhPGFlRRta00ZA1/Mh59NB2GDIdhQyRDV0ypAU31Mcu8ZGdf2BmhYQjzxXDL5fG9jXjhwZiwkEGXVTQPg86qEkHNW6jRK3ksIUasdKjFlrUTIkYZ+OmGdRORqxzsJWEmKdRMxGwseMOacwtj/tUiZXlRHA5urIQC8gjHt6hbf6VYTKiG9/hNc/d+rDx0v+tHa0eaq0uHh5OYSvOzmlSGPazbP0ViSlVakgRWm+I19Ok2znCp7ekj7MnFBVETjtb0sMXSvw+09a+bv0BXU6VLA5Fj2SRPTJ0OI0fUvF9HhrWBlfYdJtS8uTx5JJZ7dhgM3giLjkSW00CKzHIfpzQRkEj8h3k2f4rgt3gjkPS3mpvIx7Pm2Ncd1jgPha7jsT2mMAWm9eH2ugr9ymasoFnY3JQ6I7xHL/BVYKzEuf7wnxXVGKOiwyvWP3x5U8iy5/au288JRPJpfkO4RiO+VDACINGFHTgkOV3vwfzfTwHQhYQNEQi2mTCikCO2LFWp2yUMdJZcxnjY7l0wZhQp1wIrqufHur20DHD+vk2YiF9uVhoKBWZC7i6m7OSy6OM1Gl+KkV+dlr6yaTivXHV2wTFO32iH/ew/q6f/rPu+VNlvVnnq1tOV8+k3KfnDM6kj1FSp6lp4+SbI+Sbw5SbQ/PpI7T0EWr6yHz6CPnm0Gzq0Ez6yHzaODeDSEvvnLxe5B4fONLQ9vWTYSc1uiKMrC1G1o3RdXN0wxjbNMcemGIhU2zNfLSyFFlbPPJJDl3cfRvVz23XjVU/FA+8WJxY43U6KQ1ualOA0bzKbtvgdW0Kuh8Kuh8Kup/JBg+Wx6O6yahmIrxMOFwcPVAOvZL1vJJ27cs6N/kDbvawkzNsYQ8bmKN6BsHAHDNzxuycEQu1SzPdpBkooRZ/3JL2EzmxHH1mlwupZ29VXZtl3CQvZM2pU9n6G3x9qsCYJXHf4AbSBA/LJE8LyPZGtnlEYR6SqEhaLd/l0q1vc5cNDR018gXCk0f0gz3azu7Mw40pm5kQ2JD7n1iWth8pX+6oHoYmmbNS2QwCbQJJfyzmTCSdIOiOgzYI+F0vjH/1Lgw5kXBA1N1mvE84mNXFue6w0HUscRyJbXGhLUE3POhkBu6RjbdGA+10SOSJ852/zpUnzlmJC1bCAkdUYkiK9TvUzsTyyV3hR6bWm5bOztnKsoPQMg46kYQeQ6wY7EBB8+8dV2+8VM0waEkkLPGo2e8iSdm31MKS11vd4D4ZR/TuNfkQdUyz+ZBi8rQw5DeaumtnmE0ibZ7MlS1yZXKd2WxHHtOaQzenko2XZnSnptWfjMs/GBK+10T9oIPx0YTow675T1LrUz/Mbv6kaPR0BTW9ezp9bDZ1ajZzfDpzlJQxOpsxPJc5Qs4YodwcoqQNU9JG59MJlDQC5foQK2WAldlOzixdIxMiRsZrEynspseD0uiqJrZmSaxZk+u6ZEgX39TFNnTRoCG6qk2sa6JB1aGLe+hkRP38Y//ikW/xwK14YRZtqdlbGtYTHfuJlvlYTXu4MLepILl5w27ekE9ICIon1qRTa9Jpv3jSwRnSUzsXZ5qVxLtW7oBPOe5fmAguz2xo6Q913Edq9hMNZ1vLfr5Ee6Ygb/IIjyXTO35F7JXvVcg3Q6NnDE3/qGkwlWLIn7dfoZqus12ZDG8ez5/F85bIVrKpylKygLMSsu6+sr888kdw47Nj8/ahdvO50uOTWzWzAhJDOSs0syRuMc+tUG45tbsPDE/3JS7fOHNYZyQisA5BDRBgRSBHMmoAoupEVIkA+u8oculby9EMATYoEhAPdqmbBl8QFwChLyx0HUrsR2JLXGgFGMatblbg7pytbtJcNwmLfUmBK8b7F66SPE+MsxITrBwJbFGJBpAaXlA6Yd359dm3LK056ntd9Lt3oQM/Djkx0ISjNjhphcHfk/1AFDQDSWMyYYYAGwQ4cNSXTDi2HghmJwoc6m5oT4IDYjxJAY6oW0+Zo4x2opK9+Gx7YMk8tGAtHSCl3+9uZIoLJK4ciTtT4ssQ+TO43hS6PZXhuEw2XZzTnRpX/Khm/NMWeptpt1r3sN642co3VlX35b57pevTnKnzdZS0IVbaBDV9jJw5NpsxOpNBmMkgzGQRSJmE2UzCfCaBlj42n0pgZE1NpXTNpFYJK4p3xaNHpskjx1zYI0wEtJDPgHiN8Io2viGLbSjCoYXw+nJkVRvfsEVWreGgKbpqOvKrD72LscBy1L8MrJvQRy7koQvcdIAPXNADB7Rlgx5aoIfm2CNT5KEhtqlNrmugdQ28rgOC6uSqJrquPQrpDx+ZI5vm5ENr4rEt+dyeeO6IP7UlH+nhh3p8XY+HDPimFn+oB1a1u+t6m1k6QZyckxlr+dYfNxKvUmw3ZpzXyM4MTjCb5c9iuUrE3lKuIWVoZsLodBzGrc9fmx4eOp6BlqeAYTdm3I1rHh8anx2p1p+pt16qnxxqX8aW95NLr5LLe3HP1tNZyuTaqgLH/TiiBhJy9KuWdgMO6uDkAhRd+h64giELHHWrJvqW7/U/HZNCXC/A98SErojIGRM4Exzn0wGR7+6cuW58qXwAELpjAmeE744I3DG+J8HzAlxvghuI8oJHfGdEaAIkmp35pqjqvLP3M2f7fWFtvYk2iQFBHLbhoBmHLChgxiDL7wdXYEIHJI0w4kaxtdeHbqudvaSeJRIbUq7+M5t2d0nWLWPd5s3lsui3phgdkxIGzx9UPj+UPA0v76DqLbCwnVwyyq1Q+Aql7iypN03sTxP40/i+KwzrlXnTxVnNxenln9+Z+UHZUCrZkCP2VmpXPmsdPV3a1NU8VH0yvfXTgokrbYzUEWbqKC1tlJo+OpcxSsoYmc4Ymc0izGWOUDKG5zNG5zPGZ9JJxPTRqfQqWU3hkXL4yDR04Ka+CqgOVq2xFSPk04ArS7ENWWRdEV5ThYMLkcBi2KOO+fWJoDG6oousaKNBbTy4FF/TJtYN8Q1LfNMeC7mjG95oyB0NOaIhWzRkTYSMyU0DsKkFQ+pkaAHYWIivyqH1heSKIuyTxIPK8KouErJG102RNX1i3QiEzPFVbWxVHwnqo5vmoy3joU/yfHnWJZnmUkZr29u+KLt36v7U9Snl1XnzFbLt+rzjJtuVxnVk8hwlYmcJYyltgMLwPrIfYJZngG0r4XgEeHYweejlnGFFsbm/9CSs3U44DjH55qt565ruRcKwHbPsHC8b5H6vAsceQgkbDltxyIhD+q8tN4xvZuG+W6hAMw6ZMdSCJlxmGkFzr/fBIA9kuRGOD+B7YkJvjO+J8X07Yyrv3VlL/aQwp+WIZQ7zHWGBOyJwx/meJNcLcL0Jni/MCYQF7qjQDkiWdqi3nzE+t7XedLQPTxfnbOiYOBb4zpv0v5scVCOcNCWiZruFQZnvY3CmVXqlyWulijizfCZdzh+dmejo7pItLvm3njm29uzPYprNQ+s+rniCMHzHJZOaIoqpRObNl3qypb5MiS9D6MsQ+K7RLWlsRwrNdHFqIYtjKZSuVGseV2m2CoS2051TuYNzQ1RhTmpJzqdZdSdv955qmb3cQ7nSR00ZYKQN09OHGenDzIxBRsYgLX2QnDlMyh6eSp8g5072X8hbaKyMqMYP9cO7lrlnXvGz9eXddfnxqjAWFMf9iqhXHHbwIhZWzMxImumQnY14+aBfCAZF4IYssrkc2dRFNo3Hm9bjkP0o5DredB9vOsObjkjIFglZ0aAFXbUAG5bjTeOrB5qXW+oX67L9gPTIIYiZuZhVGHNyY34hHJRjwQXcv4B7FjDvMuBXH65qDjYNO2vaHSP9Ib11lTUSVHGmZqZzukZSBinnh1kXZpcuUU2XmdarXFua0JEjduXyzVUiUx6J38hZkG7teyK4ax8xPo2OiPR3iPOKwJbrIKF9+lr3PKJ+fKRce3J3as63vW9b2xQuKNw+FQisQ8kAELPiiB1OanFIi0MGHHqTReL4bg6sfkMmDLVgCbeXP6e51xvooCYZTpjjS/I9MaEnxnfH+d4jsn6llepvneekN72kaBIiT4TvivHdcb4nwfMmud4EzxvmeKNCV1xsDXMlD6dK/KO/MNy9ZmjunSzN2Q7Kcdz73d8gfudcQRYopj1+rWaSb7c0pZvNUo6ILbfYXc/2nC+j7kNc/yJueAp6d3DXE8z9KDnJXKYIdQL9yrjScV9qSZuWZrFNuXJfvtidL/XlSf05En+WxJ/Oc2cJfNeoxhS68frc4vBGeOAR1LmRbHMd9lpeDlif9eiDOUMz7VRBYwsx41RN8Sf1d082dnzZ2PPlnaFTd8a/vDN1umnuUsv89Q76zT5qZv9sds9MTs9s3v3eCxdM7SURadee+N6+onNPP7nnmD90zUTcxJh7LmFhxHQzEdVIWNYTlnREFT0J9QhoIQEuWmKFC6xLYuuK+IYyvrEY39DEN7SJdU0ypEmENMnQcmJzObG5jK6ZkDVrct0WXjfvh3R7m5odr3zHwjvQ0hMaKq5n4AYKZpqDzRTIwYK8fMDLTzjZEScr7GTGnOzXmvltbt9zRsdjPpHZ2TA+OkTTWUrnhO/cGbnB1F+km67wXJf4tjSJK1PsyebbKqWuW2JLBpFVzhD3qO0Dy9ZW4eKV+90ds9TVg7A29MTybM/09JX3ICHzBFLL8+vu3xoZag56VTi6gUC+ZNyBQE4o8XVkMGTAQSsOOHDAjYP2734Wy4QiFhzw+gRkzf0+bys5QrHAHG+S544JPTGBJ8H3JVj2zV5OoJ0myW/fIkggiS/2La4SPC/A90Q57rjIERMbt8k0Z+8Nc/ffL925oGxqn79bldy3YOh3f4P4TnJQQSsQs6zYZ9nzLUODjRevn53lcP0v9uy7x9onx2MKp+E5aNiFbHu46WXiZttIzuBU+QQja5yWw5KVyi35MnuG2JYv9RVIffnSQJ4kkC3xp/FceeJAJs+ZxjSeGRNkMrVl2rVK05PaxSf3RJvFM4a360bOT9KGgqEJ09rgrLGhll50vSX/THXpyar6TyvbP73V/1kN4WQd6UIz9UYn5WYb8XojIbVoJOsKrfzCykjO/nzxHq3omF0Zk7aBi8OIZhg2DQNWYkJPiiiHjgRtB5zGl8xbu6yafVHL68XhAyN53yU4DCgiAVksKE+uqsD1RXB9CV5fRtbV0IYGDKmTm+r4A3X8gT6+aU6sW4GgEQhoAK8ybGAeqclP2F1B0u0nrKYHpNoX9LbY0sSRZnJXM75rIO6aJ/e0IwfK3oisZ2e+0T9e46YPcEZa+jruzEvFHN/m2baxj7tmrrPNF5mO82zXFZH3psCdLfaXyNcKhK5iqata6Snm6vPoC4VUeSldnj5Coeid7v2EdefYtht2HSSWQk+bxoaK6vNbO0sfP1jEYR8OOMGYDQJdEGQHk3oU1n9tb2jHAQcOuHDQ9j1whUBGDPRZWURtc7+/ff71tO4bruICT4LvA3nup2MyTwtZX0NY62VjspUY3/1trpJ8d5TtSEocCanxMWnG1Hle3/dXy23nefV3Fqd7cWQVAv7Ncff/LlyhoBEFTTjuxvHVvVc2t0cmXWBO0cZ6pgZSK4tSq8pbSNNtNMYdMrNkmpZOpFfLLBVSR6nKlyN15YpcmQJbscpXKPEWSPx50kCOdCVbupIt9uaI3PkiVx7fkkpdujgt+nJO/PEk/+yg9Ean8kKn8J9qR3/SOVFp8vf4npLd+yTZ44v5XWfSGi5cup12qqLyVHXr+brBC3emr7czs/opaa2kG40jqRm026manoJnrDuP5isfkit2mU2veF1POL2b3IEVfr+TP2jgDBkYPSZKs3a0JDBd8Zx97wn73jNB+6vFsQMd47VZcOCWH3jkRz5FNLAIrGqBoB5YtyQ3neGQ7WDN/DpkjjzURTZ1iQ0DHrLiQSPuX8KdQlBPecFvtw1liOo/tfRde8KsfSXteiHq2RX3vhT17EgGnwh7Xy4OP5J2LI4WyOZa2nsamkc6u+m0DqHi06a+91uIl0iL12n263T3NaY7XRBMFwQzRWtFyq0sYSBH5C+SrhSJA6XSQKXMVyGy3xjjVZLEko099U5CFNrl+NYqh0fT6yuIzIFwxIvjQSiqwUErmrSgSQv6Jh3rq6NSKw7acMCBA87viSvQiMTdWlK/oXXQ00remVgCWe4E1x0XeuMCb5zvhfie5+NybyvF3jTtuk+G+J441xXnuWNcV4zjjgt8gDAQ5ToSEntSan0yO23rueog/KOh59pCZ7eRPY7jQRj+XafyfD9cYZAZhU0IbEZgO476cHwDx0O7O7r1kEwkG5mYvVPZmF7TVVfe21k0MVspNpSoQrnSJxnCrWzRowrxVpUgWMyxF4vchWJvvtifL/YXSHy5YneOyFUgchYKrAV8Uy5Pm8pfTOUuZ1AMOZPWjBnr2ZmFn/WR3x9nnZ4VX52SfdZE/llRx6UucnY3LfP26LVrdTdPl1WcrrhzvvbeqaqeizWD12rvnrpx/+KZe9dOj9fkz7TdIrbd7mu81VZXc+vW7dL6xpSK6s+ycj/JK/g8P/+LtGvnL31amHZyrDFNR6x/Lu4PK4YTKgKgIb02MI6trJiTF3cJYw5RwiUBvIqodzEc0EbXTfEHNnDTEtswv1zRrxqlSjZxfqxloqV0oOISvyX9paj9Oa12j1/1mJ7/iFGxxWqyT9Y4SM1W2ugCbXKe2NfRUdPYdft6TenJ2zVf3G357F7/h/fH3uuau0BZukazpDF9aYxAJmslX7BeKFrPF6yWyB4WijbyhWuF4lCeKJQv2iiWbJQIV/KY1qt9nMxBdj1z6Q5TUTw8WtB+b5A6dhBfx/EQELNgkPmrtGLoa/vbfwm3f8PV9/N+ZUZhc/LApBht0bcOuJtnd4nLIMsT57qifHeM747xPCDfvTu96Gubd9wlqSsGX0yqQIE3znEmeO6kwB8VeOP8QJTrjArtCbHjWMDemil5xv3cQ8h9IZKZ6WNHO8s49j1swHwX9QqywLAZgY0obMAhAw4aoLgGgUw4akFhMwwanj4VWVxitorVQSPfovCKaZp8hrtEGCoXP65gh2o4oXrpwyKxv0AcyBev5ItXCkS+mMbNvgAAIABJREFUEsVKkTyQw7fkcQ1FfH2pUF8qWc5mybNp2gLOShrDc5Vmvs4wXKYufzYhODHCPUmQniEvniWrLhAlaeOSjG7azTpCSsbdG5dvpZ8pKzxbnv1JVtXF0msfXD178mZqQeOVyo4zFR0/z6j9pLr3neq+f7o9+MM7E3/bOPn3twl/W9H/V5kNP8qo+Mm1zA8unrpx7Yvu0uvG0dpXkt7Y8nBCT0zoJpL6Ccg0g9ppsIuVcLKiLuGhV/HELPbIqDLSOKGzraS89FR2xjvpKW+lXnsv/eoH5z46feJHckL9MzHhGffuNq8uSLs1dz+ltSFrYmZ4lM/u5co72Jop3WrlnPCXNd1fjHE+nxR8NiH+cnrxNFV/gWG6TLemMt0ZTG8Be6WUv1LCdxbznSUif7FkNV+0mi/ayBOHckWhPFGoULReIl6vEK9Vce0VFMUdhqh+fKiP1L/zOojioWTCloybYcSCfbXv9y199YO+abG146D1Ww5Nv6Mc3t++KaMWOGI30EaMXcMrXfQwxYJwfXGuK8xzRniuGM+T5LkiTPNqN9PTPCfJbrXWTUboVoDvAYX+GM8b4XkSgpUIzxXmOyJ8O6xSvuLUvRSftfambc1zxD33nwWEOOb4feUKgc0o/LVBMWRAIGM0sgAAGiCpTSaXcdyBoKEk9GBnz+ML6ZesKqKYUzc7UzA5X0Fbqha4iwXuYpG/ULSSL17NkwTzJMF8iT9P5CgQ28tl9nKRvoCuKKKKqriqYr4xleVIYXuy2O70WWMu3ZJJ018iL11hm7+kGz6naM/TjRdnl2+QVKljwvR+xs1mYtG9yeyKrk9O5567WnUm7V7hgLBBvl4iXS1RbpwcZP9l/t1ftU6/3zv/P271/U0d4cdVY/9cP/PT2ukfV438Q3HnD3Nr/zmr7KMbGZeuXa6pyCQO1EnJrTp2n0My5pRMGHijStYoe354fLynubu9tKnpZmX16dzKz/JqPyht/kV19z/V9P2wtu+tuv4Pa9s+zMw7efVyTV0Vc2qIPt5zp6H8Rll+1fRcv9nT594cXXs96j28xbH/U07riVb6RwT5e+OyT6YWL1BNl5jWSyzbdbYtk2cv5NnKebZyjr6Mo6gQLxUJ1QVic57IlSvyFMj8+dJgrjiQLw6UKjYKBcEytrlVpKscGe2Y7Dg4CsDQCgRaYtHlZNIAISb014JPvz1e9dU1Bn0VnfqNvoMVaYJBI44GHhvFi809wU56lGyBOd441xXhu6I8V4zrSfBcSb7zMUHia5tXFXZLMlseD0kTbCco8h+yHBG+JylejfDdYaE7zHNG+cJH08Wr0+8s1p1R1bRSqsv315dwzP0flatvt7T81vf7xjLy6y1aC5a0gAkjDFogwAyCxjhgSIIGFNHjiBkDNTiiwRFjImH0b0mpmvlO3lwVbS6XQi1ma8uFjjKpv0gayBf78oSeQpm3WO7O5WlzmMpy3tIdkaaKqchhLt0UuTJEgUJ+IJNiySbrizm2dLb5Att4hm0/x/Wc5bo+p2jOUJZ+1Ue9MafssmxOeR5TfU9vzYr+/mpp0by6fz12L5SoWzu+Gwp3Bfd/dX/8ZxVtn9wZ+vz+2IWO6UtNY78s7X23YeatpvkfNJF/0ET+YePMP9QTfnKr6+3ye++W1r9XeetkbeOlxpZLdS1fVjZ9XH7349ruj++O/fI+6Z/uz/1jK+2dbvrbXYy32lg/auH+uFX8Vpv0rVbRB73Cz3ron7SMftzUc3WA8kXL1Nk+1rkRyXvN1BMd7Osk/WWS/v1Wys9rBs/0M08Nys9Omc8xnF9SzOco5qtsZwrXmcG35QqNRYLFQra4iMZqEnDbl1W3JZIy4UKF3FYocRTKvUXK1TypP1fkLZSulEuC1Wx9+TiZJBe+jm6i8EoybkzGF+KxxXhcg6FmHPrKqfMbYeCb2aSvyhcGmb4hCvmKKwsOmHDA9Ds82oIhIwr5Xvo1rPI6V9P0LmEBZHsSXHdM4IkLPHGeN85zJQXO/Tl1oJ1qq5sU3rwXaKG/mFiMcVxxof+Y74nwfcdcd0wcACTBnVmKp+eGpf3vlm+ddrUTWLU1zzwyHPX8+59fYf/yVZoQyITAZjShg0AjlrAjQAAOu+KALYkaYcyIYSYcseCQHYccOGT/6gJ04KADhW0IbEMgG4Y6UdQBQxYcfjPEZsYRMw6ZMNiK4ys4vgEga1u7Rqlhvoc2fYdMLiFSKhjKSomzUOrLk7gLpfZiobaCv0h/8Fy5/apNupQ1ySrm6MtE3kK2q4zjK+N6iti2XIapkGfNkvquCOxXueZ0gfXCtPTUEGv2YWzmYXjEt01c3xtwbV0Z4zbpQhOPkx3+vY7gYfdauH8t/HEv49Qgp9X0eMj3eiJ4OO58ljWt+FFpz8l+/kdd7Pe6eL/s5LzdxX6nm/tuF+e9fv7Ph3lv9zNO9M193jF2pn3oYvfoud7Jk/2UD0YFv5xa/PmM8VfDivcH5e8PKT4YUn4woDoxtPjZyNLHg4pPh6WnJhSnJmWnJhfOknRnSbozRO35Kd3ZieXPB6UnegWnxxXniaqrFO2VGcONWftVsj6Vrc8U2DLY3mxGoISzVs1x1nOE8/4l95HnxZHbGtLcnxu+zeLeVtnyJL581YN8RahAGiwWu6pF9rsM9a3RCZaaDeLPYCSEg6s4YMOxJQyR44gNBx8gaBDGvDDmg1EfjPpgzAPhLgj3wLgXxnwwtgIjThSx4JgFwU0x3BjBTACoR6NGNGyFYg4k7sIS9q+zwP9/L0dzElxGYedLt4J4M1tT0bXRwQjP6RCRN8y2RHmOmMANcdwIy3n0/zL3nuFxHVeeN0iKCqSCx2uPd3a96xl7PDOenfF4kq15bVmyJUaJScw5ihQzKWYSBEgABIicc86hERo5NGJnNDoDjZxjN9AIjQ43VDj7oUGKmrEt2bKfd+v5PwTQXby3bnf96pw6derelCaTT1bno9Si/TcbrwT1hxYtZouRUO8q1iwJ2ueKlfaKblTdP5IUawzf1h763arrv9aHpOXfvtcrzgGs+JPfZOqr2Cv3s9MxWpGDE1v5VoQ1CJmA7bFbxU5LLWOpZmeq2MladrzRNdnknGl8Ua6pBtdUAzMlcv/imhY5ppsc042O6SbHdJNzuskx3cBYGp3jdcxkA16Q8HNix2Sbrr08Iz38aYjfHX//22GJD+LzfFPyw7KLItKyIhKSouNTIxOywlKKgzNqnqSLHqY23k1vuZfWeD+twTOt9kFK1cPshnsZNfdSyr2Tyj7zT7l4LzK5QFItHa6UDhW2mHKbjUUiY71sSFCvSypqy63VFzb2pdZ2RZZ0ZDYP50kns8VTWa2jeZLejJauXdef7roZeiYg69ST7OO+Wcd9s4/75hz1yzniW3j4kei0X9kF3+ibfrcjkm6XVvqn5Xjfe3Lnok/4heCK009bTwSUnAwoOBlQeDKg8ERA4cnAok/Cyz4JF56NLDsXJTwXXXYpuvxadOW16MrrsVXXY6uuxVZdiq+6nFB9Ob76ckLNpfjqq3G1N+IabiRW3UwrvpVefi+t2Tu53TexIzS5NT49t06Uo1HmtgjDU2M9g8L9gjLzH2bX3MhovZOjepCjfJwjfppZF5Rc7Ps0rLwya3lJwlrrnFMNzITYOSFyzBQ7LEWOaZF93OAalzDjDcxEPTNRw0xWMlMVzFQVM1Xtmq52TVc7p2oc5lq7pc45VoP6KvjxKpu90Q7tABrO3m5bVjpdGsSoCJJ+La44KYE2QKqh5ryiqzdqLz7WeCaPhJYu50pcxe2MUMMIdaRE78iQjoSUaD1TunzSiw7ezNpzRX4/djhKuJwrxWV6pkJnLVYulXa6yk0TaXFDKXsWq95p897W7p9Y6RfYI8kB+Nq3W/qjcPXccLm5WnaKKJWCtcmqEUzUpU4IwsdSvEeSHgwm3htM8BxK9B2O9x2NfTTygkbjvb+gOO/RuEcvaiDWayTZdyTJZyjeayjBazjO0xz3eCwucDgqsD8sUOnjV3rjdvnt2+XXrsfu/jjryGHBmVO5Zy/nXriZfvFe7Ll7URcfxVz1j7rkH3PBL+68T8I5r8SzXqlnvBKO3k0+cqfknF/VWb+i/bcF++60XQlvv58ouRebtu+z/OMXZffvNd280XjrhuShl+Tho6bbD0o+uVT7maf4UYjUL0LsF9Pim5h57uHtd/YE7Pg06vCNsKN3g4/dDz72IPjYg6BjnkHHvEIPP445ejfu8KmkA1vKL3zUcmNX6elN6Yc+Sjl2OuHkvdDDDwOPPwg65Rl0ckXBJz3Djz0MP+4VccIr4oRX5EmviFMPV3TaK+L0w4hTD6NOeEef9I4++Sjm1KPYU48jT/uEnPMLOf8w5PKt0Mu3wy56RV0IjTkbkXIuMO2Ty7mfHso9/XHO0YNpR45kf3oj8ZxX1KdPI69ERFwKi7sUnPTpo5QTN1IOXai7+6QnIXwg4cFY0sOBSN/xmJDRqIejMbdH4m6NxD4eiQqfiAyciPSdiPKaiL47EXtjIvb6ZMyViZgr43GXxuIvjcRfHEq80ZPiNRT9eMnvkSPisVkYNF4faVWmo/lmlrbPu1pdnIR+TXvFSXncguxSY2Vqg5ev1i9Z9yhD45U2GlvJlHU4S9U2gRoX661JTZ0+2ZqHKYbHKW2fhSjvx2TuuSa5E2tObljOV7JlumWBylHayQiNUxnxAykfW8t/1uK5eSy9Quj3tE8hANrx/xBXwMkoK6WcDHGt8/rUoSwvrefF4p1bKjZtaNmzo3Hvh7V7t1bu216+f0/l/j3V+z6u3v+5GvbsfC7Rnp11e3dW7ttZ9YJE+/bV79lTtWtn7e7dDfv21n+8o3bbhrrdO5r37xbv29W0Z3fjvoMtew9WbNia/dNflPx6S8kHH+Vv2J63cWfu1n1ZHx1K2Xo4YcvhpO3HUj46krb1YPrm/Vmb92ZvOpT+6/0Zv95f8uGphl0XGnecb9hyqnbT8cpNR4SbDqe+/VHO2+80bP5l07b3m3e83/DRrxu3b6j86L30//hx1c5NtQd2CHZsEH68S7jzePq726L+9f30X+3K/GB37sZD2e8fyvrgUOaGQ5kfHMnccChr8+acjVuKNu0U/HpX4Ts7BL/YXfzuPsH7e/Le35H5wZbMzZszN+zP3HDoc208lLbpUPqmQ+mbDqVtOpS26XD2xkN5Gw/luLXhYPaGgxkbDmVsPJS58XDmpsNZmw5nbT6eteVUxodHMrZ9nLF9R+a2velbj2ZsPpP34dnsDz4u3LQ1d+OHmR8eSt9yOHnT0eStpxM/PJu29UzW5pN5m48XfHCg4N0dgve21+3e27h/m2jv+zU7ftW6f3/1jn3Ve/ZV791RtW971f7dlfsO1u86LNq5X7Rrr+jjXaLd20S7tzZ+vLFx90bR7g0NezbW79kg2ret7sBe0b798g/3SjZvK9+2sXz7+4N3Lkxl+LDj5S7S5uCaKC//WlwhOc+18nZlR3FSw8OAmdS64agKnW/2SEyFs0TlLNPYBRpUpLMmNZn8cow+mR0P4hV3ohbSG+T3YoVnfBT3k8ypzc7CDqZYzZaZGKFxOjO+J2nbZOm/iB5sXCwV5971NrUW/j+Rx0Q5GXZ/UqyMMhLgFU5dvvHR2foTO7I/3iaOCZuuFNrFjTZ546KqxaqRWDRKi1Y5q1O8qDmt9AXJ5rQSi7bNohU/14JGMq+Wzmplswb5rE4+r1daDdoZrdqiaZ/XSOY1MotGZtbIzGrlYnfXXFfXlMGw0KmZN6otOpW5Uzdr6rKYumZM+pkunblTbTZ0WAzKuS7tXLfBYtKbOzUWg2bWoDNrVGZt+4yufUotmzWprQaNTW+walQWrcrSoZzXaRb1RldP35RSNas3zmh1Zq3W3C6Z1yjn9epFg2bRoFnQdSzoNQs67YJOa9Xr5vX6BYPRqjUsGXuWDP1z2h6rtmdR172o617Ummx6k93QPa/Xz+n11meaM+gsnTpLp97SqbMYtWajbt6gW9LrFvTaBb12XqexajVzWvWcTmPVaax6rVWvseqNs4Zuc6d+xiQ3d7dZumVmg9Ks1VuNvbM6o9XYOavrnO7sMXf3Wbp7LUbjlK5jVq9dNOiX9NolnXZJr7MZNLPamjl19ZKheVbVOqdSzKo0FrXOolHN6hQWvcJsUFkMHXOGjjlDx6xeNatvnzW0zxra5/SqWZ16VqeZ1emsynarVDrbIZvTKmYVkvGamo6Q4KpN2037D07GeNmmq5xI+jXtFeWkiJVQl64hMbTtSaQ1q9VVpJnPbF3KlznL1M4ynV2g5QXa+dSWrie5+sfpbTfCpLcjaFn7Ylaz+HZM3aVgU5BgOVeBS/UugcEpUM/lJY1k756p+Wnrk48Wy8Sq5NzWvGjiUsKfeo/mb+Dq2V7/lTkVlnOuNsxJiFPKcjJiE1tiH3Yc3iU8sHfZoAaKAQgAC8AD8AB05SBAvij6X/Sfyosv/td3f9uLv7EQAAyAfvtB6LNWffWjvXghv/m47nocUB4IfvYi/ZJWf5WLoi9U5ABcAC4A/re0nwBwAAwAC4C+WMcGsAjArtR6fmxKARCAC2ARYB7ACrAE4Hx2hBcKD0B5BnjbylEAEG+vaa36xZbOs0fm6+II8/nGW8pJ/4BAPOWkmJGDXS8M9WsPS5nPltLybrZE7SxVL5d12Es1zmIdW6hZyhDrH2d0+mVXnn0svx/DCZWcsMOa2dIbItD65ZgTG/kiravI4CrWLBSmzhQestT+qypsz2xB82hxU5bPXZdZDEgFvIIiOeFlhJHSZ/HtP9oSwu/miiAZj2UsI8achNillFUudxZafG41v7fBUltFAGNMXRSQ+3snBBAFDiiilJAX9eVYrXzN1N0TKQAGSiihFAHwQLln4inwFDAB7O4WlAB9hi2lQFcKAfIFmCkQ+gXOMQAGYAEcAE6gTgC33D2SdZ+OUkRWzrAiRCkiBFOKKSUABChglmCWYB4oJYRiAgQDRhgAYd5BsB0DRUB5IDxgHhAPmKeEp4Sn1C0OKAfkRWGgL4oQoAgoIRQQBZ4AT4FQoITAiihQ6m4UD5QHylHKUcCYAk/dnFFE7BQYQimPgKPA8KzT6UQYcwyH2HnOZXJYa+dGC6b7M6eH8kZ78waMuVODDcuWTsrMADiAcMBygJwsdTgJRgQwwS4CgGl3UGz75l0Dfrf5mebnduAP4wo4GTAqblpZ8Ph+R2SmrUjFFXcyxXp7idZWqrGXapwlOl6gs6Y0630yOwNyKs4+7g3NY8uVbJnKVaxaypNas8TLue1MocZZZHSVaBcFqTOCQ3M1PzVGHV0slPRlVGTe/8w2VA+44zlXlJGSZ0T90Za8v5QrhKSYk/GsGDnEQDUDbbH6hxdExw+SkR4esAXwNMGLFFwAmAIhgBAgstJt/2ARcHcU5O4YFFgCLAXuRWF3L38uAPTFg6zYpi+UF9mjAPwKRc9EvyAGA+e2ws/P6q7HfS5KqB1TByEsJYhiQjACymHEYMoQcCFwcECZZ1bGBeAC6vrCn89R/lzcF8XTzy/KfZkrrQJwDzYIiPvq6TPQsHtAouA+tRMIAp4H6kBg58FFXTydY5hJJzOHXHPOGUWfxL+v5dxkx2WL8bq15459xMc59tTW57/QEz6qCelXhU9051jNcoadpOBAmOcxZQkMAZkDsOv1Ve9vVNw+Q8brASu+Nlc6i6620PNed1KJo1RvL9S7ijuXSwy2Uq2bK1yin06o1/tmdQbkVn7qM51SzQkVDoHcVaJiyjTOUo2zSOss0jmKjY5S7UJJqll4eL7m7fYne+YzW4ZSq4of3B2SZAJZ4YoiObCy51z9ETzAr+oHIhnwcp6TYKcEQNMtjpE9PCk49TE1DwDnsmB2mWInALcyWhI7UBYo/eIwTz/XcyNCf5coJpihlKPAAxDqtgGACCD3mA2UJ4AJYALoudyjuNs+IABCCaXk2UCOKcXPTr7i2r1AGnwROXd9RACvmLZnPdt9xOfClPDAYuABECUcEJ5iFwUnoQyhPKYEAxCg+BnzCAABRdT9O0VAMBBC/0v5YqMwJTyQFW4oYOJ+nbxw7c9b9Owzp4AAng06CFGOAIsoYTFgiihMLi81m4cKxzW5XeWhjZEHx2pPunRnnZ2n2YGzMHsDLLfI2BV24NyC/uS06qiqfJNauKO33XdhVgwwi6iNRwyPYJJyy0AXde31mz6QPz7u6i8Covx6XMmB7TLV54iCQyz5zQ6B3l6kt5fobaXapbIVe8UV62eSRTrfTJ1fZvm5xxOJFaSygylVukpVjtKO5ZIOR7HOUWxYLumyC3ULwrTZqmNLDT9vurtpLqXRnNNS6fVYlvsUqBo4uft5Di/es23Fav3p/EB3uAIjGUZyguUIyahTCqxyRBTTdf1E68F9nHkYMy7EYORkKOYoYgFxhPJ2yrMro+rn9oOu8PCMis8roBeG4C+YI0IZSllCEQFw9xL3f3thxoIwcRHiIpihlAVYcYEI5QjFmOIXRnlMAdMvQOj2ptDn3pa72kqfdjtQ7grPBwcM1O3kfS6KMMEUAFiHzbUw45wd42zzmGEoz1GenZ4YnpseBdZK2VnKWgHbgDqBIrePCwQBZSixU8o8cwl5ShF1+4wviFL3kOGeQFFw22bKAmWAMkB5IOT57O8ZmYSC21PkATMUOyhlMUEYYcALjrnG6d7IBWOgTeyjCtkZ9fGri3W7OO3RxY59rt7DzsHDC8b95o79gy17Oqu3W1RHh1u3DjZtGpGds3QnAGsAsAC2gx2xHOEBnKr23p9v6rp31DX4e3D1W1INFYD6pMWJmtR0R7nSKdC4SnS2svalCtViucpeqmaKdGyRbja1Rf04Q+ObUXbmYW9IHhKquNJ2V6lquURlK9M4S4xOgcFW0rlcrl+oyJyrPrHc9HPJ482LOS1zObKaB09rYx5Sqqa8khAFQXLgFeCSA7PCFYekDP7a2Ri/gStGjnkZS2QcllFWDoyCsDIeiXmsBFY9Uxvdf+Vk45FjZNpMKRCeAGYosAh4SgEI8ASjlbkQIkCfE8NTwIAJcBQYoNx/DmxQ9GzuxFHKIGAYcPHgwMARShFBDEEcEB45WZd50WJanNHbHYM8MvPsMmYRz/AYIUoRhSVMljFBhHKU4udzfvqCE4VWDBohlAD5vMeC+10KGCgGTICnK+EBQgATiih5Zgvd72NCEVAObHMWY3v1ZG/DVJdoSidZ6OnkLZPgsqjlBdWFXqamgCHJI7MubnlS6FxUY+TgCXbxlEcEqIPHMxScL/q/v2Xq+Rsmoy/8+yWFEOzEHIOA5VlAw9PaMIfWE+nuOUSXy6//qPSzvzZX77I07XBoDrp69nY3/Wy4bZ+p/NOqsDONYXclMVeV6ds0RT831H5YX7RD1nh3ziLhWSvlsPuTc+p1hl9u7bx70jEm/Ip+IOFlCMl4JOOxnMdyhCWEl1JOQRkV4LGGgkRjZi5fLsXFckdB27JQulivmqtR2Ut0JL+bCEyWNLE+IM8YmJu176rWOx7KlEggZ4tV9lKttdywLOjiBFpHWftiiWZemGupPMxKf9mTsmG5IN+Vp2++m5rneccxL+dAY4d2F6egnArsCrDLwCUhrNhBxPP0a2/Q+v244tQztdH9V0/UHz1CZswUACMChCXAIkCUAmBABGPKP3P3Vxx/tDLaY0oxXbFjX4xjUEJXQosIABHgWbd/RSjlMSXLvT1t7co8vTra0H5vyvTANvh4vDt4aljIswuYBYqAIEwpwWBDsIiBQfTz4CR9wf9zQ0yAEnjuIhL4vMILvhhZ8SsJcZsLgghyN5JSvBIeIRSADmgVI6oKa2epvb/e3i1e0CutJv3SWNe4obg261NlydYZ1a5F46lp7cVJU9D8hIwCciHgEADhEbJRyr7Quq/O1e9RKKUsQQxPMGbsC9IeyeVx2e4p2W5t9vY632392Z5NwSdqQrbPye8NNZ2qSfylIu9cc4JnmX9QTVBy+ZMAYdA5reAzefX1GuE1pSTGtmTimCXC8W6uHAa17t1NxnvHHGOl7kdF/g6uPs8wRDKMnv/pfkyOjLoUwPerSjOHkwogV2ULFk0G1k7ENFhy5baKTluRkc3rxQVGtqBjMLLc8DQn58jths8CkVDJFSvZYpWrWGsvNrgEnWyJ1lHWYSvuWCpPtdZ+TDt+2p/+zlxm0nKOouVBSvK1iwsjIorUiFEQpgPjDo5X8pwSsRJgxJSV4j+JH/hlXPVdP1p/7CCxzAAAxpgSBgHDAyYEAAEhzwJUL2Djngu5e/Dzb/o3TCuezbuI254QAhwAi4DYxocbqsquVxR92CXbaNa+j3p30sG7vSJv64ACOISXMXICUCAUE2AJoBejgS92sBfmV/hZUGTFy3IHS4CQFfZX3FVCeOS2adgdaVy5IoKBEKB264yutsTSWrTYmmGTFfImsWNIPzfWM9WntPaUt1fcasj4iUn0z0v6bdzASfvA3XFNAvDTPGEZnlAKFGNY+Vi+NFr69bjigHNRjrMP9Be21H0srnm7tfw9fe0VcapvTWBgXWBQVfgVRd61DsFFZf7V7oqIMVHZWIO4u7yxKS2jvTxDU5fIL3UDzAM4CeUYB4sYTCgFAIdBqXt3g/HeUcdY6e+2V5STIfQ5UcDJVtJ2WSldkQRo17C8rDM6xRbVMPGgqu9uheZ2vvFJoTWvhRFK2JIWUtjO5bX3Bxdr/TIrrwaVXHziLFM5SztcxRq2SM8XGNgio6NY6yzpdJWqHZXRi42bsP4fe/LeG8tOmMyuq3wQlHz3nH26BRgVLMrA2cEjlY0oFkFhp1LMSalDTOz/f9ir3uuH647vI7PTAIAwJoTh3VzhlSWTZz/dmCCg3PNZ9TN+KF1xe+DZ8I8JJS/2ep4CJpi6p2aUI/yU1dwob7ojK9vVI9yiSfj3jrAPKx9szLr33mx3wuxIFceMA7Aun9EIAAAgAElEQVR0ZV2K0BcC7S+U50E1HoCnwFJwUWAB8EqAn1B3c9wRN8oDRc/6PP5CPyWAEWAKMNHXLU5ONEY+7Y/w7Q5/OlKSP2Pq6O1VDXdLHP3NTF95X9NdafYWadKvVOnvDVbs1xVdxrNtAPMYIzed/wmBr7yw9nsUSilCGDhsX5htaE4pKrnQKLrY0xlJuR51Q32+T0hNSHBZ+GVl0V2nKW+8IbEt3pvR1dM+pbE6u1dWvTw7ONKvAsxQDIgARwAT4FiCKQ9AHAaF7t2NxrunHWMVvxdXlJOt7EDh5JiXIV7M41YGJPOWZlFSmPJJcvfj4k7Pkq7HRe2eid2habb8clRW58hsHA8V6h9lqLzTmh/El14LXizTLgsNjhIjK+gk+Sa2yLBUpHMW9bOl6qVS39manzq1P26L+Q91dOh4XkW55z1B6GXMdxBeAQ4FOJSElTNIaqPyJZBySEacErT8tTcU/2Fc1R7fQ6zTFIAnmBCGBZaliBAAnlKMEMW82/ejiFKeEg4j4u5DlFAKFGF3MJm3O+YRdro7OgVEAZNn6y8sIYiujIgU3NQyQCwzxkpZwk3Z0zNV5z8u/uRnA3nvTyp+ZVBsHx+LImQcCMEsYMJTyhC3FaLP43eEfr5Q5F6hYgEYICwQzm00KKEEUyBA3DMtAkDAObc0Zuwb1HRNmIZd83Y3qTzmOcIDgLlvQJecbYlJtoREGB74tfmHWYcHXMwStzgxVFc8UpXTI0yRJ95q9N+ffuqv4g9/I/vKP/U3+NgtcgA7BYwJ/eLa8Z+EK0IRhywULWHOMT0zOjXTb7OPEljAPG+bnBfn55oqEo2V4dOyDGxqmqoSSKKfYp1oTlxWHus5rG8FjBgO8RxPCbAYXISwBBOCMTAAnMMo17271XjnvGO05kvnV4SXv+gHUiSlvJTnZByScVTqIi022sCDpq0sJvfarXbf5LqroR3e6d2BhVrvrN6A4qGnFZ2PciU3olUPEvW+WR2+mQ33YpeEpkWhabmsmynu4fN6nEVdS4IeTjjtyG8fT786XPjXw5Xfq3/6nuRJoPJJWP6F46baKAoGG2pjsQI4ldtaIiRniYxDUszJ4E/yvMYv5eraoeqjH9OFGQKAgBLKujDjxIhgoAxLeTshLkI4TDmesJjyCHMYMYjjORfGPCUI8bx9YrK7ubVcIqkeGtTNzQ7x7DyAC9NljixTYBG4MHDu5mAAFwU7ocs8ss4vVmbllwT4K6L9BuNv2ITnqXoP0/1r68D2Xu3JYVMmZhc5DhDhKWE5zoUIIoRiHmOMMUaEIEIQxRgwD4THiKOIB4QA8UARjxEmBGPKcdjpZACobX5GJCgIvXHz8ScXvM5cenzyau6TGH29zGm1Pe+y86bxruj8xeC8Bd/0Aa94iW/ckFxjnp7o1ShbEmNqnnpn3Lwo9LsoiTg2lX9mJGf3gujcYPVZXfN9p10BMM9jFuP/bLP+uEy546kcWUD8MuU4d1YM5ilBFDNAlpFrpKu3MsoizWeNYluraLm+gZNLOK18oq6wuz57RC8HTBEiGPN0ZTWMcoAAWAwOCg67Qar75Xb97UuOkRpA7cApgJP/1rgFqwBWQTk5RjKE5S6ulcUyHisZVoo4GcdJqVMB863T1fEJm98VfXqq/tIneQeP1Fy4pfKK7wwobn9YVHE+qPaKb7dvwoRvluGzmPqTPvZ87XByiymyxpwqW87WOspNc0VddkEXUyQZTjrXlf6Xxoy/rfTcJXsQYrjlW3HkgFMuBF6FQG1HUifbxlIZx4qBlQInR1jOUrmLbaNf8wkjf9D86kj10T3UOoMBOEoRZVnC8BQQR4FlAJaBLhLXHOGXKeVcvIshyIEYJ+LJ88gvkPnZiXZZo0beOGCQDxkV4z1qy0iXY250YbJvoldtHjBYhk3jfT0mrVGu0NRKZSXNrUlFRdHJMXlpMeWxvhWB55qe/n+Tlbvsio+XDbuY0QuLQ/f7FL7z401AzUBnKZnHhKWUUEIxwjzPszzPIYLwStAdYYoRAp4nCLstBnnm61HALufi9FRPrTAjJ8pPXZbXW1NpKBaWeAeGHbnqf+hSaWDCqFTfL9OaGmSatOreEMFyaPW8X2nf/ey6ayF5DwPr8nIrUmNNlXmKzIj4W9vTPd8XeP/zcMEm0B93afY6es70qD4d7ksAOoKRDeHfmHL1x+QKgADHUJajiGKGYA5zrAs7HHOGcX1+kzEjVxrm3ZkVwaqbllorHS01traKkerMqZbcUZlgqkdOOAdGPCEMAZYFxADmKU8JR8AJ4LIb5Lpf7tDfvuwYqfsSrlgZOKXAyAknR0jGY5mLyHhWgmwShFSA1GSscT4rXnN0b9mPvx/+5x7x/7BKc+3fVY9/XvfgH3Ov/5/ca29nnn0n+5Pd0ge3xh8H9B+5JfrnvYV/vWXeN73nUbz8frjWL2kwtmS2qGGpTMZXtC3l5hoj95vS/7n83g+aH54f9Ek07D9T8N3/LXr7pwOeny525FKssINykW9jOAklSuoSE5eYIjnDtNGvufHxD/IDj1Yf3kvmzBiAA0DAM8AylBBEKLO8MNc10tM22il3Ls0AgBPABjAPsABgA1himPkFy8LM9PzgmKWzV11RWxYd291Qzw4PMqauBYW8v6xUk5Wqy0pvDo6s9Yso8Yspjskqyi7OLytJKkzIEoTrOwpK4i/VxR7rKj8w33HZprmwrD9Hxx6COZi3xA4bYpbmZQBWBi0xbvtICcYYEUAALCH8C8kK7pmWA2Cex1O25XHr3ITVMjo5PDFq6te39nTUmPtanUMyxiTh9ArQGXCLuuqKf/iW09XXg/oTy5TB6ZKAJFN4znxi7Xxo9dCDXMOdNPGd6FrvEF1h3rSqYUHXoMgLrU89J84/Ptxwckm8Fxm2W1TvLPTvn+i71Nnhy9n0QBwvRAKfLzz8p/IV08B+J1eYIB5cTsw6ECDMW82jLRJ9UuVAdHV/aIEpKE4a6D1YljSvKLFphGMtGcbqmEFp3mxfK2cfomSBIAdQFwUXBg4DJkCAEEo4ANZukOt+uU1354J9pPorcCWjrJwgBcZyhOUcI+UZObAdMNU8lxPSvntr3Z9/t8RjVfW33qh6//ttl38ynvDOQvlPbeKfjDR+b7j5ByOV328M+FnRsZ/m/+R7Dd/5H+J13xWt/V7vu/tmrz8U7jvYdveuzN9PExm9IKhbKkqTeh2oe/CPzYE/rPLcqPP17fzkQdPf/L30tTfUa95qXbtO/KMfjN4+xbVnI07qIPIlto3FcmAVZLmVfv0nPPwh9urKkZrD+6l17lkaAbUD4wQChE716quLI2rzg9orM7qUIoNR36DRFyi0mWJtZosyt7FRJGuuKMuJ9faOOP8w9MyDqNOeoYevx5z4rOzuU01E1niG0JIlHEvKNgRED/iljgYVDEeXd6VVNyUVJwZHpSVFdEiKBjsKBxtj5yWxhjrP2oyDcsGO4bZti4Z9rr5zZPrJuD5wdqSB4mUnz2KCKeUJ5XnELbvY2SX76Iy1Z2xaOzAi7uprNPSUqXSZUmWuypDeqgjJLQhJTgmNDstIjTXJ6xdNUnuPeLGrYbmrChlFXEczL1WMpQhKj9ypOPJg2Dd7KbZqNkY4n1KxmCSYCi+aCC2bS6gfCy8xhWZ0xiQ5xfVcd9OCsdLW08ANVmuFD7VFZ5YUlxY6DrhGjqHFm3MTD7pUT2zmdgCOrIQZn8dZfiNX+Fngn7wYVv1qXFEAwlHkXnkgDm65t3+ovKw3KXMostwa1bIY3Tj+tEAdntItLF2e6FocVU2Z2qa6ZYvmQcAsyy2y3AIQBGglXdGdlgkIKMYAvN0g0727WXPv1PKYEJDqd3NFnVLMyTFWYCQjSIZZBbErLA1JqkPb67/zF8UeHjXfeFXxzj/N+l1jhNE2UdCo8Jw84WcdaX8zK/rH+cYfLTf947hgQ93JH+V9x0PzxpqxV14de/nPOtZ9u+J//o/iX/2k4dLHVbf2t/heVD29r/DbU3f3HyrufSfhzJsVN3d1XL7Z9LONLd9YN7j25aWXv2Nd89bImvXyNa+0/viHk0+v0oEqnlc6sJzjZJRX4q//mK8/hKurh2sO7qELVgdPTSNTYr22SisraWspLhWWpsd11KYaqyMUuT6VSY/SY/0S0uMCUxOeJKYGJyUFRQUU5UUZxIXinKTYc/eTP/FLPxmccSQg57Bv9MbzMe8cU57zs0UWT0bkTScK5pMqLTGV5njRcHJ9V26NJL+4Pi91eaR92dQMJikvre5pyBBlPWhMP9lVcba38vC88pSr6/x85/354TLCznMcC0AI5RBmOYI7+wciEtPC4zOzi2syBdXZwvrssnrvjII7xeX3BMLPUtKC83IqmuqNGvl0j4YdMfF9WmRS8yalXV3TL8yUJsQW338Ss/ty/MazsgtPx71S53xyl0KFi5GVi2HF89HVloTGiSTRQILQUlY/U1nOqUVzCoHNVGvuEE615hoFYVWhJxSZe7rrt1r7jrqsD/iluMnupNGuSiB2d9iGYBelPKEcAR6Aus2smylCgGBCMU8RA8SdMe8CyhGC6MoqBiI8DxhRjIAQAMD/BU4MDvu8Zc44OFouHU4tHY/LMidmzSYLp6Jrp6IaZ+OadJGVffVaAABMgSOUAgFgkDsvk/IYMLeyFkl4QnkKPBBMKWCHQaF9b5P+3lH7WAngdsorCC/HvNSdEPSFnCBWhhg5zyl4VoaRAnA7mazreXyx8nt/mbXmtZof/V3X9s1zvlf4mkTQVWBVibMpYbkpfLrKezTndG/sJm3Ifyj9/00e8EvxlfeLvvtm9/pXrWteWvB4ZWTta3kve5Ru+u5gxJ6B9AMNPv8mC3zbWr6Fk+8cKvpprc/fRP3qL/J++IPG9d/pX/+6ZfV625pvL6xZv/TSWzOr39Steq153XrpprftxRHAqFy8kqCOWSLheRlwcsyv3IeC4yWEl1FWBi4ZZaWU/zIv8Q/xA6/ubzy2h85Mu3gqNw54RsfcSo0TqNXloqbilNihxoKBskBT9j1Fyj1Rkmd3W0G/prpXVd6nLJ7SlsxpCubasyZb8rJveiUeeZB+OCxxV1D+ofDKIyEFPz9X9e9HbV65CynNgylVI4lFU4mVC/Et01H1A4mC+dYGS3v5lEYw31EOeoUxPq4lyXNeKzCWRVUFPa18cledc3JKum+sff9gZyCAFfE84niCMYewg0MujJWdnf6hEeWVVQqZuFVU3SEW1bW2NPf3CyRNT+ODGhsLF8bU7FD7uFTYXZvXIciUZWWX+gWFHzj9aMfJ6xtP3/3oati+R3Fbr+nuRE0+ip/1zrCHVC1H1Dsjaxdjai3xDYMxlbrEfG12xoKidkFdvqipcnVJlLkxNUH3x6uEPUUpsszTg5IdU4btCwM32Mm4pdHsssJ7gsLg0WEN7zIDthFsZ9ESg2wYsxjzGGHCEcoSxGLKY+CcFDkRcVFwAjiA2oFwz+wZerasAADg3gVAEUx1TrQViSoT80TZecqyHENaXn+wYCaw2hne6IismYnMHo9OGYoqGItrmkoQd8UWKrILNDJpfVtrpUQlkGjSqxsrZR3Dswt2jF2E5TGPWYRdPGYRYTHnZHlCMYDDqNG9u6371klmrBSoEmM5j2U8lmEsx+jZ5j1ORlkpMDLkVNkZGc8qgGrm2lI6tvyidN0rDf/rez3nztgbS9nuFjTQQvqa+K4al66YkWYzDfFcbTgS+rrK79vrPRdr7s42hhNJvmrHZvVLb8y98s3hVevbX32l5u3/kX/8e61P/qEr62czordZ6b8Q1b9b5f9qzP67+tvfSvl7j+a31oyvesu66pvTL31z3ON1q8e6WY/1kx7rh1av71mzXuWxRvMX3528dxlNiV1YbUUyJ5IDK2dYKXJKOKRcAglPJJiRUYccM1KExV+SQ/h7c1UT3XP1QNOJ/XRmmgA4MUi6ukKFghpjp1Sl1TfVzalrtHkBpqLgyaYMU0X8qExgNtbP9TaNa4SjioKxtszRxtSZxiJJYEz60Xsph/2jDz6NOhIoOBNVvcu74u1Pxy+mOaLE01H1C1ElzshK55MqPrjBGlysC4wZLi9Y7BQNi4uZbqVN1+bqauEH2s3yRlFUWn1IUFvy4WnF3k7R+7WCA72mJpeTJZhglqOE8Mid/wqm3q6S4lxVW+10t8rSpRjTSEbbW/qbypQ5oYOVkZbG6FlR1Ext+Hxbirkp09ImyL1x0/s/Tj1+51rAFt/Y/SEZhwIzt37WdSNy2ivO8ih5PrhoPqbMHF8ynVRsTa0wx5cMRqcYooPma9JGyyIm6lLt6gbcJeYNYs5o6Mwrqw31bEk50Fmzc7L9xPKQ1/RYXFH149jSpwVV6UaTbHDYYF+2uC0CyzEMxyEKLKIuHjMcz/LcMsbTiFgInedci/bl+ZmxhamRsbExbe9we99oW/9opU7f1NWp6DKNDc/oxJ0V8ZXRnwQ/3XkzeMu5oF8eSP/gk767mdMBtTMhzdP+oqXgxrmAksHrMWavrEmfvMmgwq6U+Iygu9FpUcmtrf5i3Zmi1rPZjReTS30yCqvaWszWUZ6wPACPCcuymOcJzxOCCVCHQa17d3vXrTOuUSFgJeVlmJNiVko5GfBy9x2HVmLrnNzhVLC4g3IyU9b95r/8nx0eL9evf8N48Yijp95slpgtCsuUbHZMMjvSOtdXu6gvcyrynU1JbF2ksy7IWutjbw22GtKwIs+48T3Vqtfka9ZV/a+/6L55ENWHE3WUufK8NuFXqsR/6kr/u/6MH6kTf6SJ+dlIzDbt/n9RfOcb/R6vza79xvDa9cMvrZv2WDfh8dq4x/rRVa+PrHl99JVvGj1erX15reTYJqdJSBg1TzsQ345ZJbXLOKecxTLCSwinIJwS8TIeS75kL8kfFLc4UnlgB8zNIAIullCAHuusSK3Tarv0LY2KilRtaexkQ+50U/5IbfpgQ/poW95Ia/6EON/aXrqkKp+TlDjkdWO5hYWn72ac8Ik5FRJ0KjziRFj+kYCidy+bTkQ6/CsWgouHApI7b4RM3kpZ9BTM+5f0Pk0zJKaY22r6qov6ywXzsuaB1pqG3OTO1tr6tIIcnweCsK3tVb8aaN/epbqVnx1QUy0c7Oti7PNAWUpZjBkeOQC4gW51TWHqSEeTfVDL9HWwRgn0SKm+lmnPnROFI2UCdKSAMQ915C60pmVfvpi8OzRhW3j89ujkHYEpm25nv3eu+1LQzP0Yi1eq2T93Lrp0Ir1iIq10Iqpg5HHqqG/8mH/YVGgQI8xars2fay6daCkyNYZaO0v6ayqbwpIrH12Rx++YaNk+a7qi7ghLLs1Kk6iL2lvzRYUZZemNcpGh22BzOhieG56x1MkU1XJFYUtzlUKeW1ObXNcWUS33y6rIr2rUttRpylM1wtSqopyQtLxH6aX++RWPsvP80tIfPQl/eif00ZFHvjseRu/wzdjtn/XRveSfnc795097zqcOehUNBVUOBlSZ/avMd3O7jj3t+cSn3/PJdFLcpKQ8Iy34lNetg+Gx25PL3o2v2p7UcjZLcjO1yielIK6wqEGtG1hyLgFwAIQSnnVQwgIgp6FD9+5Ow+1zjtFK4JXAyKhTSpwScMkpL8dIxvFShGSUl7Gc1E7bqb3NEHah7ltvjHi8NubxZscPfzgQdX+gs2RwqM42qbQNq5eH1YsjyrmRtvn++mVTJW8oA10JaUuFtiR7TZi9xH/o9uG67/95+Ztri3783cHI+9DfQvsaOG0hL0/mGwK4Kk9XyY3lovMzwvOWhhvOVh8oCxrY8p5m9frxNa+NrF4zuXbduMe6UY91Ix7rxj3WT3u8Prn2z6bWvKl+9eXGdWs1v/ipvTUTiMZFVS6XFJh24pCBSwasBCM5RxQ8liMk/VNwdbTy8G5inqQUMKIs43Qh1skhlUxbkpnRVJPd3yZYFJcvyyqQvh4Z60iPCHVWsroSpC+lxgpeV+FqrxwpSM8+ci7lwO3II0EBR6IDT0RH7ngQ9Pc7RbuvjfmEjYQFDySnaHwDTPfCxx9mj/jk63yyy+6E5PsEthdXjko0Y+36ymqpX3isT+TTO/e9Q594FqafbKna2aP6pKXyZkFWRG11qULcZLOaCWYIcSHegZCTY22ca368V19fkp0dE9QoqkrKy8wuy69rq9Fo2sb6Osz9HaO65qH22qmOpq5qQewNrycHA0L2+YfsfBS9/U7SpvPJPz+kOvdo5EHs2MPM3gd5AwElPTH5XWHpY8G58/7Fy375Fu8U/XV/rV/kSJloUKKpLS2PSbqrVGe0VOSUBMRXeF8zZe92GD4eVO4PDTrqHZ5/LaHpaVlFdnNlmaSuorGypbXZZrMTTMfNc6EJqT5xiflt4mq9SiCuyW9tzG5sS84rUcsksx01NmmWS5lt1lTqNK1StUIsl7c01lXlZAmCY0OO3onY65m8zz/rUHjynsDorQ+if3Ut+V9OSQ56D9yPGfFJmPBOMd9Lm76e0fNJePvFu1P5EcvqHGtXq7y5/HGw76XHjw/c897v/fTTp8me0QXe4ble4dl+SQLP1BL/kqYCpcE4beEIXpnmAes0dGjf26W/fXF5rBpwO7jk4JSCQwouOUYyDstYLOOJnPBS4GTEXKfzPFbz314f9lg3t/qtnpe/0fr9v5qJ8+2vSZ5Qllk1daRTDd1aMqBmBqXcUCv0N46nP5F8uqdt169kH/y74u2/F//Vdyr+++spf/lqxcGfLTQlk34x0yPlu8XL7ZWMTIBFqVCTQkriXUUhszVPx1uejjf7s61pC7eudKz/1rDHWvNLa82rXp7xeGPMY/3QmvVjq9ZPe7w+v+oN25q3bOu/PbL6NdNL69r//gcLwijAKsRIKC9nWDEwMspIGSx1gowjX2EjyVfhCrPS51xN10T3fna07th+OjuDCfAspgjzLEMQXbYuNwjLExKD8rMjqvPjW8sz+1W1c/2SMX3NlLFxprtlzNCgay3qU9ZMqEWGovTk4+ciPjz3ZNN1zw137264EfLRjeIjd01Pw61lqS5pvrOtzFqYY3oUMvQ4ZSikuNE358mlgNPn7x6/5+OVVuCbV3k1uvpUUNrRgMDzQeFekUH+YSezMnaI6y/rZOkDJhPjciCeIYRyPIcpQRhhjHnEuvf7LS/OZaWnHL3r9b5X8Ac+4R8FxB0JTb0Qm3UzqeBSaMq1gLj7AQlRccUR4UXnjntfPnT7/sHrD7Yeidx5PGrDvrx9Z+vO3m+7Fqq4l2IIKtSGxnaHxE8FZy4HF9ueFk48zpDejow4cTvcN/luYOHFoJJPn6beDAl97P804cnTyrBznXm/mmn9t47qX+SkXfGJTPcvac6TyyVdxhHLNIc4IAAMpSwFChpjT2ZJuXJoTDzWJ+qVCZqL4pOfGCXFDlPzkrpkWZXLGQSov8413GQfbHX2yrkesUNRP11clnnkevruWxl7HiXvD4o8EBi0zzd414OwfztQ8N7RvvNek9f85q6Fzd9IGbiaIfk0ovaOz2BdqrU336ar43rbnQPt9sH2Ua3IKKnoaq4aUkolNQ3JKTleQbFXo/OuplU9Ka7Lqm+WdbTb5qYBXACcXadU/3Kn/vbFpdEaSjsIJ6dOCXVKKCdzYukS3+YEKUfk1KXAlsaRG/sb163Vv/zK1Jo3x9e82br+9eqf/C2fHW0tS+7LiZisSkc9ChjS4EEljMigo9IceK/qb/+qeM1LitWvdXq8POTxqtbjtby33lJ6nkY95TAtR31y2inntG1OnYjRVzOKfFdLOlOf7KqLm22IMLdFLStTUFN69/5d7S//2dTqN2dXvzq/+jWLx+sTHutHV68bXbV+wmP9gsfrS6veNK9+Y+7lP5tctV7vsUb8f36wXBYKvMJBZItIzHASykl5JHVRKYflwCrgd8fiv5wrVolYKcISHiuB10xXR/V8dkx0/AA1TxMAhIGyHOJYggiwlFt2NIvrfKNDH0fHP0lMexiTFFkoSBAKQ/PzA7KzvFKTLwUE+CWnxqXnx/lGP9l/KWjz4eRD53NvekmSkydqRNDZD2ODrhHdXJ98vLFwuDBH+thX4R9W/ji8KKYgLqtuz5OE98MStyTn7squ2J9cdya76kx6wWdZBbGVQpG8rE0SWid8hGzj7hwqDMSd4sdTylNAAC6EeYwR4jGlDMcniWRbgtP/wy/5/fCiXwZl78mp+yi+7F3/9K3B2TsDs/YFZh31yzrrmXHsgv/9m/7ZIXHqwpLppqbRqqqp2roFsdgmaVtsa1xuFXJNlcuFhVNxKV0B4ZLHgTn3vDNiExOrmg6GZm4PKz0VozkXWOsVmRsTG1iYeLCvbsOc+Kejkr0GSVTXQHe/fcH5xag45SlxYswThImhZ7CosaVQ11nSPxhdnheX6D3ZWTWhqa4tSoqL9IuNDWipz7P0i/BkCxluYnvKOUO5ralMePVW6KbjEdtvBe187LPrkeeOu3e23bjz8xO3f/RhwfZLkrP+bRfCKy4mJJyPu/Lx7VvnPSsK8wa0da7OFmRqo6OqhT7JsLFVI6sxqdvUMlFTY1V2ca5/fNiN+DRvgShHYaxs1xaVlZQVZqlVbXbW6jCoVD/fpr99wT5Wi6EDIQVmpZSR8FiySOU2ZyvDyVhGRq2ygUcXO15/pc9j1eir64ZfWj/ksb7jzW+W/OAvTD6XVWmP5ZmPXJ1lzFDDvDRvpiZ5KuFR155NLd/+pvLVdb1r1494vKr1WKNY/0bt9/7acPsG19WCxqXMcIu1r3F+QGoblC32NS30lC/05Jt1GTZdFtZkUHEsNMe5cv30R7aKvvPtrtX/zfLSfx9avX5kzatmj3XTHusnPdZNeKyf8Fg/s+p186r15lXrpz3WTa5aP73qdZPHWtGP/3JOlcpg+SInXSZSgiTAyhAvR7wCXMo/Nlc1Ub3XToiOHKaWGQzAE0KxC2MXwQS7MKNo7woAACAASURBVFBggG8aGn1U3Hw5tepCbsuFUtXFKsORAsnujPqjeS1HM2rOZdefjxRcvRjqd+KuKippurbYNiSZHmntN7TIWxpETY1FTY2h+QVphfnFxXmpEX51+clKcZNQ1JLe1BHY1H2+ULonruRYZt2Fwlb/1vb0ru76CcsYyyEgLDs+NaxGy3bKA+Yxj/HzVWAeKALKYMQhRCh1cTxHwEahStt/LbHoUHD2gajSkwXSPQXi7bnNm9MrP8oQ7surOJ5VcyG6xiulyj8mOyo2WZBfqNZI2zWteoN4YkwzN6mcG21Z6G+Y0VSMt5XUx/oVBdxsr0pVKoXlMmGirCHG2HVTpPo0TXc7TemVWBiTFRgXv7mj8cMpxYmFnmjXlA4osMC7KIfd+zUJUAwEUcogwmNCqJNDCTn5DwpqA9rHT4bHnbh7NaM4LSw1ftcN7613gt655LXrziPv6JDM/ChVR9HgQE2/TtjZXFyXGHt1+9FPN569uPHauQ1Xjn3w6d4Pzu3ceuPAls+uH31y62L42Ush284+2fhZ6KZ7YRtuPTl4N8AvMiM7KyMrNyMiJ9szI/dqeuHeoMST8QVn47LOxyRejI28mBB0NSnRr6AitKgsrbS8Xd0x2NNp6tLZXAuuLq3h17sNN84uDQkxqDBWUl5OWSmLZUtEzBEVXmoHh2Y81kvyzW+Ne6yZXfvGwGuvD61ZN+XxRtfq19r++nvagAtdbfGLw1V0pH4kwTPjF39b8INv139znXa1x5jHmvFVr+hfXqv+4f82nvhwKtVrXJTJDyh4kxibGpcGROYZ6bilbXZGYu2vW+4VOnry7UMC0ifghU+Hru3s/PDfFD/6C/m6dX1r3jKv+tbYmm9qX1lvXLtu2uP1KY83pj3emFz1+oTH+tFV60ZXvza6+rWx1a+Or351ZvX6pdVvKTw8Kj/8F1efgIDKTqUYS4CRUZeUuOTAtMPvXuP6A7jqu3JCdPgwtZg5AIYiCi4MTh5xgACx1EaQBUAxa49q1l7Maz1XYTwk7DoiNB0pM54u039aJI/qGE+QGDKLyyszs5uS43QtlaUNhQ/T4+8kZ12OzL6YmH86NXd7ZJJniyZUosiWNVQrq2rbRQWSuoSGhtQ2Y3qdITSlqrRBrR2enXI5F4FfcLsjmCfEBYTDHGF5whEXogiDe5Oie5cvwpQjFCNCCAWOUIIxAPRMmqNK668ll57PbfqkSPJJmfxchfxYfvXlioa8MXNsk6ym01jaUp9elp9SXuSZmnIvI9srtyBAIIivKMipL8yqFcTkpwcnxCTnplY1lqh7W1s7a6vUtUK9LKGlJU6iepRVWtimbjEaRucN1fW3C7J2m4eEwMwBQxHr3hH9+XYvAhRTinkeU8LxiOfRmNl8L6tyX3LTwcj8/U9CjwWEfBKfviskfXtk8caI8i1hJbuCs/Y9ifApyvEvyfHJSQnKz3+Smn/eM+zMjbCLtxKu3Eu45J1w5lHi3sCiE1H1h0MqN3unH4gvOVdcczAz41ZDbbBCfj2tILiw+Xqc4ERk/qGkil0pdQcLlB+ni49lSs5mNl3NqvYurYloaRYo2zVjE2O25Zl567LdDojwiOcov6Rt17+3s/v2WedoGaFKjOXupWEOK5axbNkpAWS0lyXJfvBDjcer06tfHV27zvDSqxOrXl/0eGty1Rv67353yufCQkX4QnFIr9e5tu//Vf3qVzpffXNk7evmV98wr11n9HhJ8U9/Y8sN4YZFtgXZ+HhTt7hwsa3Y3pLLdtXM9zdap2SLIxJ2oA36mkEvpK1ZY17nZG//bePra5SrPfrWrulf/crs6rcWPN6cWv3G0CtvDqx9fdTj9UmPN2Y8Xp/2WD/p8drw6lcH1rwy8NLLw2teHl/90pTH2uVVbyy9/GflL3soP/kQJht4rEBYQpAcWBkwCsqr/vhcDVw61nT4EJm1uAAcFGPiYqiNUAQspRzYKbJyixwwU05nXE3b5cyqa0L15XLdndrOyI6JZFWfsGugrlOhMlUqxXk1ZWkx+TnXc0oO5rUdLjCcKDAdz1ccLqg5VFh3JKv9bGZbpqo7tVaYUJ6Rr6zPVohzxDL98MTkhJm6NyETO+FnWd6FOQocwpwTuViE/i9v7x1lRZWu/9fJqRMZRAXMacw4XhMqpjGPWRBEEEVykDQqKuKIGVRExkCSHBvoBE3nfDrnHE/3yflU1c7v749uHGfm3jszd/z+9qrVa53utbp3V9VTu/be7/N5RISREIvwIU4UG6pbEorgUSEw55wxzijFRFW4HAOo9Qc2ZRa/sT9j8YHspftzP8yuP+GInmjxpDQ2pVSn1PYUljeeOVuXs7c8/51jp5ceKlh4qGLh4ZqlewtX7sledqjwjR1Z8/6S+nVWzcmmru/TUg5nn84oLDqTXZiSlt3U2uv2uwllKuEE1JaOnLLSfZyGWRQEFioJxihClA/60TgIBFwBEWUsTInKqKKqmOC0uvZ5P55euDdv/t4zL31/4NWDaYtTi17YkTp9T86s/aUzfy5bdKjqtW2n5n1/YvGu1Hk7Ty3Yn7nkUP6yI2ULDpfOO5rz+rHTrx89Mze5ZNr+wtlHq5afrNha1nSspvpg1rHsqtNZ5WeOF+Sm1nV8l9+2ZHfm/F0pS3ef/Dj57I7MkuO5VcUNPS0OV18w5OND3mkyVL7MGRUqJojjSFVZxe1/qFs+E3UfAV7McQGoRQIVEVZMqB3JRaQpuer+uyqkhB7DyG6jpVNv7TENi2qGRaTEfm1coz4uf1iifdKFxSNGFehtjVKCwzzaYxoxIFn7DPFt5vh8g+HsFZf4N38o5xzuz96XvfWt6p0fNe/dWL/73abd6yNnfu7P2k/rc5zHd/R8+n7ljOfsk/+rwDKmWjL16awDcfGtRkOLVj+gtYR1cQGtxasxDWit7dq4PsnmlCwuyeSUjH2SuUtj6tQZu3Q6h6Ttl7QDekvQGOcwxhXExXV98ibEChnJVaGIsGKBSwS1/8e6UosYKiA0n7AiIPaB1G9aF796ZsY07u0lwBAXnFMisAAuKBOMUxCUyRwFAbhXUQ+XNKzZkbJsd+b7KZU76j2H2zxpXQPJZTnVzRn2ujPppZnHGlv/0uJZXtA5/Vj1zCN18040vnGsfPFR+8rtxau+z/xoV8pnP+5KKczp9joDiorO7YMyxgXlgqmcxTinQIUgTDDKmcCEY8GRIGKIWPMLuIWAwJxhEEJwzjnjglFOECMYoEemO3Ls7+xOXncoe31K1Zd57Tsq3ant/SnVaZk1Gan21OTa0uOd3Qd7Qp+W9c4/XvfasZb5ye0LjjUtTq5fcKh86f78N3868f72I5/v2n+2rLzH6VNimONzheocBAdEB/FsRDDCMAjBKItSgflffc2Dvn6BAZAQiFEBAmEUBdhf3rhyT/rig7krUitfP1b0ypHCRSfKVh4tXLE9dUtGdUaze29O3onKqqO1DZuySz84W7XgSOGrx8pfOVU/LbXmhdSyWacr5pyomHaweP6pqk8KWtM6falllblFOSUluWdPp55IT9+XnnmssGpvVnFGRU1NV6cv5AGuAifnzjeHoXNGBadCMMEFZ4AFYOCRmvKaux+tXzVL6TxKWRFjeSDnQKSYsEY/q+XY3rnmpfx4a5vG7NYluA36foupSaNvkHStUlyVdXjBmJHpExNTLko8My4pd2RS/nBLjV7qlDQB3XC3YUSTLqnRMrrUlpA3emzeddceuP7ynb+/3P352sZNKyq+f7P10IflW9fgokMtn63Zdun5h+MTi83DiqWERmmkTxrulKydRnOLydSvNQb1FpfO0ChJTZLUKUnNktQmSR2S1ClJ7ZLU9KuPbknySDqH2eY2GH16S4dkLrv4Ipr5E4HyiCiK0gKE8lVcQMn/SkT7F3RVyHEBIQWEFwIpdaZ+27r0jbQZ07ivY3B6Jfigq14IYHzQpscZMMwpYgBOJE5Vt6/fd3bljtNvHSlZfTB/b7PnbK8nrbQ0r7k5r7tnZ1XtZ0UVq0/bF50oXpJcuvBAwYKdWat2Z312MPNQYXV5R49PUX9VkyMGySlDiJS/Qh5+IT0NEi3Ev1KbyhgTggGjjFEG4Eco1V713s4jq/dmLt5fsOJ41c+t/qP1NTtL8k+2NGQOuH+qaHkvtXB9ZtWqE/ZFR8rmHy5bcLBo0e7U1ftTv8rIP9PQ0uLy+iKRwfJ4xpkAzoD+Y1eGuvgv8CkGf0gB+hD66MDJ1QdzFh4ufe2Yff7Jih/aYin96snartSSysKassauopKGrJNlp081NfxQ1vB2asmS5NJXD1fOSW6ec7z5tRONrx+vev1w0Ws/Z6w6kL4tq2Tz0VMHs/IySqtK61ormzqa+vr90Sim7B/++N98/oXBKIQAPuSojtRWVk15uHbVK0rXCcZLmMiB6BnwFRDcJkN3OPP7/AuSWiTJrbcF9cOcZlOeXjozfmzVI484Vi2L7fg0lvWVXPd1rO27aMW30TOfdP1lhn3BTZVXDK/XaDqkOKdhTKcmrlejHdAZ2yRbpS4+N2l45sTxWbf9rvylh9rXzDo97Z7GN55LvWpCTlx8qz7RqxvRZxjepYv3SXEujaVTa2rXm1zWhC6NKduqK7rtsvI/3FL5xO2N0+5umH5b47Tb66dNqZ1+Z+WzdzQ+fXPr3dfWXHZhzUhTlVbfbjF5jMY+jXZAl1Am6epeeAyHimVaRGkRlrMVnk/p/4pG+z/pal76jGnc1ymAsCFdnYOTcTboQRSCcoYpoxQgDJDb4vzkcPaa3Rkr92b96Xjhh6llG44WfJtdd7BuYMOpgkW7Tizff3bxroxVezO+SC08UNaQ2+lsi8h+ABUAC04I4YwOUpMGPfO/iWOJ80EQmWCMYEaR4AHO89t7Nxw6vWRX+qpj9tUny9ccz1lxIP3z3Krv7K0b0kqW7klZsS996a6Tq39O+zSlYHdxXXZnf40v7GKAAIgQnFLAjCMiGIdBy/O/76v/+/J1zgRAaXvf2p3JSw7nzTlaMi+l4u3Cts3VPWfCaF9t7d7SwszG6vSGmuT6+v21rQfbPF8Uty07XLhwX8GKo+UrDpQu2pm1bE/ahlMFX6Tmfp+WmV5uL2tq6PF4Fc4ZABagCiCUCMZAgBCcM875v60rteekADvjOUI+A5F8QRtYsLLu1aeLJMlp1PXpExulYXm2hMoZD7tPf4d8WQRlCHoQ+A8A3wJsAfotKJtB3QCut3De656V/1V6me20Waq16h06XVRrCkjmAU2iwzyyTmOq0ltLTJby+PgSi7XCFFcjmXqkuIhhpKwbHtJYwpIhIpm9kqVba23V2ypNttJLJvZ89abacAC6TopYDvBcYJlAsgDnAD7LSBqJ7eIDX6GaNb0/Tcl9ZlRRguQymbwao1NvrdEZM0aPcB78jNMSjoqJnKeIIvG/k3H/X+iKcs4Hxw/OBDAGTAGodXi/OJq5elfKyv2Zbx7JX3akcPnBoqU7ct7cnvWnXdkf7cvYnVVW0tHXKyshwWSACAhFgMoExoxTLgY3IoEK4OxvidX/5yYEDK67c065oJSzGGcRgLJe9yfHMpdvT37zYN6CAyVvJlct2lewaFfGkp9Ortt36tOj6fsK7IUtnV3hSIgzdRCsSYESwQgThApCgXJOGaOM8t/C/MsoR4gDHCuuWrT9+PKTZbOOlcw+WbbwdMWm5u71BQVfFJUeaXUe7fBtzq1fsitt4a6M5XuyV+/Nfv9ozmcpOdvOFhwsq8pqaG3whp0qilHCh+pnFWAyIzHOEKMqZZhxShghnBHB2T8gsP93XdWteiXWexJDOea5BGcKnA+iKnR0a97Ysb1anVunr5WMhZdc07/pa+jIxyQvwg8q/AtM3hJ4OY++ygOv8OAcFnlFlp8U4WeF+wnR91j48O9LH43PTNR26xIiUmLEYO03mLo05n5jwoAhoUdjceji+nTWHq3FaUrq1ll7DLYec7xbawhpdC6dqU9j6dTZmnTWIkt83wdvAC/wiTSMThLlJ4o+EOgDIW+A2AaQ13H8FiPzFfmZqHw7ilyJKq6vmTKuWdIENCanXt+mM2QZDCVPTQH3GRorFMyu4gKK8///1hUHwQZpFpxzSgTHlCgMoNET3FNS9+bO5JUHMhf/fHbNgYKNyeX7CltKOz0DwRjiggNHXFa4InNZZnIMxRBSKSGUKIwov+iK/ka64pwzRhnDhGJKieBC4TzKmAzQ4gv+dDr/rR3HVu/PWbk37/1j9m8zq07UtNT7ggOKigAECMJUTBXCKWNMUAaUssHNMYoZJZQQzsW5R8x/1ARnRFUIoT5EvknNXbY7fXlyyfwj+YtO5L9xOOONvcfWHkl770D623vS1+5K+/BIzjeny37IKk2pbWvwBZ1yLEjI4LyUA2BMOSMURQWJCBLlTGZUJlSlnHDB2eBANUT//rd1JXefYLyMkxyKzwj1rIjkts18ulYy9umtTVpt6fkjB354l4fLKUpX0DdEeZMG/4hddzL3Ldz1O+68hruu4d4r1fCViv8q1XkejpwH3itx2jW591jsOpNXO3bAGN9tMTcbTJ2muE6tecAY32uw9eptvVpTq87QbLHWGI01JnO3wdyt1zeazU16a4veWqvRlU8ciXI+J+Sgn3wj009ocD6SnyDRx1joERZ8gAXvUEPX0dilxD9W8WiwV4Lea3qWTW7QS17JOGDSdmo11TpD2Yjh6ODnDJVQXhEmhfQ3H69alryeNnMaG5xfsUFQjODAgVNB6WAxNRua6jJOkaCqoDLlOAbQz8SB0rrPT2QfrGgt6w8OqFz55ZVOCMGw4IoQCuNRxsMCZCFUxlUh8BArDQYnLZzCP1z2f79xzjkf3DoaxG4yJhgVAjFGAAZk9VRJ1cG8ipIud1eUhADUc3oWg4RmIQPEhEAgBmkZhAsiBIMhHiIgAPm30BVnFBghFCGA9rD8yYH0NbvTVuxIXfVz+jv7Tm88cmbLqbP7zhaeLK2t7HV3heSA+GtswRBAUXBO6RCmnjFOMHA2aPhkglEQRAj+Nzhi8Y+RDf+oq0FgXbiusmrKw/UrX0HdJ1RUTFEBC50Gluuq+K7wgrFtkqnFbM4zSs0rHoHoIRA71dhqJfQU8dyousZQb5LqtspeEw4b5IhW9lmoOw7cSTxsiwUk7NNC8FL/D5dVTNDWam3thoQWm6XLaHborH1aS4/W1Kkx9BosfVpLj8bUozP36iw9WnOPxtSuMddY4uqtce0aXZMktU65hLV9hKLvKmgBCj0nu24J+8cpwdGqZxTzjhEeC/abSFDL3BJ3STBggMZrHK9eU2mQvIb4XknXazL0anT1GkPbq8/SUAGhdpkWc1r0G69btCx5Pf3laczfAUA5E8CG3I0g+CAHZZB1xIUQnAHHQFXBVMZwBKMogI+JnqgcHeImIWAICAKCgGLBiRAYAAGoIGJCxAQgAeTXCOhBfjL75Z759YX/B2rav9wGf/MQHJNSiiljACplMYQAgAkKwJggfGjMHOykAiALUH/ppBD8l3V9BKAIUH4TaplggiIBBAkqA9Q6/D+dyt1zpjS9oq26x90fxkEVyUSl5zACHIbgafwXXQH/+3MjxDn0lRjMYfin/fxHXbFf62rVK7j9GCVlLFwoYvlAcuu3zi8xxXVLtlq9puqaeJT7qhBrGZ8n5AeF80JwWalHwmEJhRJRdAxWE3HYpPp1zKsBt4H59LGopEYkHh0GRde6Hh5ZozP3axIdeqNba/RIJqfG3Kc192jNXVpTt9bYLxm9kjEkmaOSKaSxuaT4Nn18hyHBLRnbJckx/WrhWxOhM0PkPh6+lrhHEK+GB7UQMlOfmUe0NKonikZWDYo8XHgnyqnX1F0bX2XSdBtM3RpNr9no0ui7NCb7FZeh8gNAyzEu+icAjP+DrpqXzE2f+SLzdQJwzgDY4J0kuODAOONAB29/GKQyc8EpQapglHGuUqxSRBkRSGVIBiKDUBkJcyIDQ4JjIdgQNHMo6IAM8cfPXVwBfJAC/RvcsUL8cr8NxYUwyoEzTjkjg08EoDJQWRBFMFXwoS6BOMdAE5RBjIHCBOGC80EC9V+zTwT5N/X9PzTOmCqAYKIqhCKAYFSVVSqGfiawqgANAQsDjwFXgCvA2a+XSwXwvwtG+YXc+8vxH+tqNuo4CryUhwo5s3NPRtHTt5VIGqeUUC1Zyu+9AFrnxNSHg8FrSPB8HjDigMRCZvCN5fYJnm3D+j+34pQR0JZAvFrusxJ/nBzSyzFJVXSidWJo1eXVJqNbiotpTF7J4NSYHVpzp87apre1Gmwdemu3xuKSrAHJFpFsESkuJCU6pHivlBSR4up1UmTjg0JdFYAng+RaFhpGvSbks3GnEToson4Mrx3P6y6E+gtY+aUi7xbXN9fk3D2sVq9rsdmazYZevbZXq3dqzS59nF0yeb97D6id0OL/F7p6NW3Gi8zbDXAO7A9AgTNOgNFflrh/eafgIPhQmQNlTOVcFgwJyoQQFAALhhhigvyVjznImR0iqvNz5u9fltH5ufSZ30JX7G8SfAQAA44YooODLkOCMs7Y4O4N4/xXeQicD1VyKBwQB8JhSFdMnHsNFoKL3wBhK0AgqnJBhKCDyyyDzFNGBidyFBMkuCoEZoPZQpxwhsU5Oi/8TdzEX73+gxDifx2X8U90tfIVtfcYJ3lEKaOkSrbvL5wwrsFockq2esnYdN9IaLpDjo1VvFbi0aiyFIzoWOziaMZlzffGl2sMdoPNfqMpkH4Bj41ggfHMPZG6ElFYo8qScI/1bbu2aJjUp7GEtHEDGmuX1tqps7XrbK16W6shrl2f2KGN65LiejTxPZq4Xq25T2Pq0cYHNUleyVQ60iifWkzJugD7oxz9HXcPI24dCyfF7BeeXWA5cac151Zb6eSE1t8nOa8a0T82rtem75WsAc2wekNcvS3OaTR1S/peraXHHF8rGVtff06E8yjYOS3+jXXVuuy1jFnTma9HgGC/4PiBDQH7QcCgj1wMQhCAABAqzmU0IUqjlMlMDCoMEADhAgFHIMigfn4Fyz2Xu/FX8PSgrgDQr0GfQ2PO334HfvkiBIhfNoz+VlhCcMYAD62QiYgqVMIZZUMPDMEFEMooH0IRDqaS/CqTazCTivIhgZ77nwfhYoIJTsW57bRzr1//zesr/H2A0N80DoA45UJwxgEEY4QLwoXKmCwEYpyoFA+O9eQc8loAFYLwocCE/0ZX8Is++NCkS/zqdP233fhbXcE/6Go27jrMaI6KyoE2hX78tNSS0GtJcmpHtEuJLRN15PAFPDgS3HEQTEIRA4+dL+dfW/igqUqK90sjOyzmQ4n65p3XAb6SB64Tjhuh+3zmNdCIJILj3IevzZ0oNZutHZrEbk1SlyahVxPv0MQNaKwDGqtTY3NozN1aU5vB3GA01scZyk2aerPFZUjo1ujKbjxPqVmP1Lci6EkRuE44RlG3SQStkZpRZZ+Oyn1pgv2h80uvtWaPlLJ1ujJJ1yZJMW2cKg2rMwyrNCW6NLZevaXfENdotNTpbCVTbqJtyZiV/hPW9L9Ub4ELGMlnrBRImSNjU91bz5986SnhDCAKPOSLnD4WyTrEuSvEiYL9JPNU5+GDssfHEXCEVa4QLggTmBNEYgAcYxkJrnLOQMiEqEJwyhHFlFIKoGLGGSCKEaeDQwClGFNGEcYcY0EpQcBUAjHKAGGEARECglA1pmKZsQjjhGGBETBZiBjEFB4iVCAgGAgSQIBRQkEBygUGgYhgCoTr2zq3/dzz6bazLy105uYKhhSshgjmnFPglApMOCGcqVRQrKAY5cwHFBFBMFcEiUBMBooZICGoynhUMEwVxrjKCWGUBUCEhMAK4gQxgrDCCaUIA1IGS78Qj3FGOIMYYxiwjAglGAFTmSqigiKF8zClLAo0xjFhEUow54ApCEaYyhhWiIoYJTIWKkXAFRxjDGFAjMYEoUjFlBBOgQoggg+OVowITMEP4OQEK4xHAVEaYCqlBDCjmHEBnHBEWIyqwFXCEaUKASEYEEaIUIBiTjkCiFXZK++4q27ty6jzBINypJbQWFnv8jmVOp1DsvbobAOGxFZJ2zHZFv7k0tiZq5T86+XMqyOfX9x+i7VOq/Nrhym6MU2SOf0yg+/UixB5AcXuVQM3QF8SDGhEwCS8E90/XlkxUttuNDYZR7ZrR/VKcT0aU69O79BoPRq9Q6fr0Ug9Rm2bSdtq1LZZDK0GQ6d+mEObVKcxdzx9Me9aIsIzqO826J/EvQnYb+L9VhoaBupFEJwMbfdi++3RU3d2vn9j5tSRWaP1jbq4fq3FaUjqMlzYrLM69GaPVt+hM1aYE1IvHqvm/4WTUqH+JrqieYyVASl3ZHxZ89bTGTOehe6gykFxdVWtfqPmkbvDNWkEGLTXNr38Ysbc11G/A8thEgkIFgMSI6BiKhMakWNOgcMcoSiTCQ0xHMNYDvGwDDIHxJQQiQWZUJlABCksRqhKlFgkQFGEsQhHmKtcDXOfm4f8FKmURhByY4UBRlxVsYKIyrASZkqAIVmlBBMXw06OhKK4MQ5QCkjIhKuABciqokbCFLGYylubG7/f8vOCOSUb34+22inyh1DIw0iEYUwVISuyGvPwiAIoCJEIC4hAkBJEGUcYK3IQ8TDDsiojGQiLRVEoyCEWYzGVE05UWWnHSicNuEEFNUywShFnhKsY+5nqYf4+KgcV4otE+xhR1GiM0BhCQT8mfqaEWL9Q/IygIEWIgILUqBwMghpjUTnmjbGIQsMChRAKIhrjTFVJVMZ+TPwIeWXsARpiakjmYaYGRdAPagAgiqmXyR4WcomIX464I8hHQ34SCTEUjeIgRmE1GkQcYTlKlKgsVAViMeZXeRhRL5dD3CeDHGayi6MQZQwByFVl5XfeVvHWzFjnKcbtVC2mvtzq5x+q0EgDOlOrVnLoDV5NfItkKEzSnL5KpUjy3AAAIABJREFUZ5+sK7/KUJpoaNNZ+nXWPp2lV2ct1msb37gb3F/z0BIeu4NELsQ+C/VpudsGvVf3LRlTb9E6DaYOfeKAbqRDY3FozA6dpVdr6dbaOiRrr2RxauN7tPF9uuH9+jiH0dKjHd6nMZbppYF3LgPXA8T3O+oeJQasLKhBMa0SNIdj5hC2qmisiF4O0Xsg+owIz5Lrp/e8f13Z5foGs8atTxrQTWwyDOsxanySzqG1VJuSUsclxI5uBFQC/7GuijkupDSPsVIg5QPpX9etfDHnxeeh24kBmOxt/nT9sRGjG95dAdzbt3fbocsu6/7uh0hxztltHw64mzHEPNXZXcl7aH9PrLbOvu3PXkcNByXWVe07uJ/ZS0MVRV1nj8VC7bHqoqp16/rOHIFwt1pVVL/14/YPPkBbttlXr3C1F0R4j9Ja1LV7c80nq+s2ri18Z7naUo27asp3fdNkLxWAGARV5pXlYFfe6fI93+GoiwScjrOH3ekHodvpPrav6YdvqRKh4GcQpDjKyut6jx8P9TVHq8pqvv8iWJPCoE3pzDn+8aqetBNCqDFGIgxzGqG11Z0Zx9RwR7i3NuPANtfxZOf6rZ37jiIS4MgrpxwLZ6V4C9PZiZOtX33duebdgbffDxefwtCvCIdafLZkw9qDs2fsnv5aoLCRxXiM0IigIexTSvIi3/14au6c9LWrw7nHs39cX1ORwSEmfE3d+75vr8oL8+6A/WjPd19ESwqwUFhfryP5eN2un5DiCrib7ft2eCoLGQQ8zWX2oz97OusY96mNFZ6vvq35eIP/x79UfbyxpTyDiwHUU+n69vusV+acmTurbvP6ks9We77+gG3e2Lhg7omXHncf+6H/+E/l+zd7oq0CwgNlOb2HD0JfS2/GyVDuGZD7/LlZ+e9/GKsp9absr/9mk9zfQYVbLs9q/nIzcjgZgLe1POf+Oyr+9DJpTUGslJNSPpCZO+XmSkly6sz9RlOvTuPQ6pz6+HZTfL3F1KFL6NIYmw1StdXQZkvo0ZvtGil36iW04RvM9uDQO+C/mfrMgagmFtHx4ChcdGnDbYYWjdGrG+nXjO2XLB2Srl7SV0nmIkP8aWPcWe2wcimxQYprkRL6pHE+TYJbr+uR4t1aS2mc5Nh2A/dfpfjjsV8jPAbsN8gBDfVKKCBFQ1YleBEN3kjDU1hkKg3fDv6boflqdf+4qqv1NZK+WzemyZjUY5BCksGrS2rWJWUnWFxblgEuAfSf1t0O+vBzKS8BXOFK2dK8YPaZF54X/m4CSBAZZRVXXDalau4MVnQi54EHsm+5D+pa3N9vzn/6jr78ZKCR4PYvm194CuXn9H6zs+XFhyL2VFB65B1bOx96Jrrzh9CBHXjdusC2z4sef9I+9ZHQ2QMkeY/9hWdOPnVrw8tPt4y/ItcyLJD2F9af3bz0lZI/Tu14b175/bftHpvoS96jJO+zv/Bc9ZZvQekB1AYwoDg7u7dsKlvyiuir4331Ze8vzlsxR6m29729suT5p5T+Bg7dIPoI+PxHDqQ/9Vzw5OFw8v68+S+FTn8PA7mebR/vunly14efChoTCKsYCxwMHt3n2/AW2vzn0peeOfLitPCmnZVTZuQ9+Qq0laHS5JqZzzm/+rDh3cX1V95YNuVe9wsvV46/pOKJB3HH6eCZndVPPFT99PSC5+ckv7jQfaZCqCJAVT8osuLoe3t90/UP5c6a0/zhhuCWD1OfurPnwF8g2A4nfup59NH2LzawzrPqn5far7u6YeFC6G/mu/Y6n56Tfv3t3oK0WHWWffor8qdbINQZST+aN29e58n9UJZVNW1Wy5TH7DNmlFw3+eioCZV7NtH69Jr5r5Y/8GzNnDeyn3ym5b0/dXy2zjFjetm4SRW3/L5y5ezIsa1lC17KX/5SbKBcdFZ1fvRh8/MzIXm3+9uN7IuPnZ+8dfa2++tfWMSyzkRWL+2cNo03Fob7C7xfbsi7YYpSXQ8Azvay0w/eXvOn2aIpHYkKQUpYR0ruzVfXa/RendWjtTp02j6L1GPVdepsfmlcVDPaJ41o1yTWGw3tVmu1pCm9dlwk70MKBwjezANzwXU19prCsoSDRui9zPXBqLJhkls/wmk8v1YaVjwiqfH3V7U9dXf/q0+5V7/c+84rrrdf8S1/un/GbR1TL2q+fER1kqlWo+/Tn+/QDCvRS71rL4Tuq8EzlnsSoe888FwNwavAP1YEEohnJBuYxJ0Xq75L5dgVYXR+JGojfj24knreH1s2Rmo2JtYazX1asyKZgrrRnZphJSZD57svASkR/2k9u/JrXVW6T21tn7Pg5IzpMaVRQEhEEfhI8+J1JQ/d3XH/3amWhN5PvhC+cGTjuq7JE3IeerTx9be777mj7upLyMnklnc/jT19p3Pl0pbFi4vvuu30qPNdf/mka+Of2u6+K2/ceVkTLsYHfiLhyv6Fr6Zfebkz/zgOt3c8Ne+M5SpPyilSUZrzuz9kv7yE+/td89cdNl/oTdkr/+XL3hvuyL31oea333T9vNnXdFbpa2p4c2HpTVcVPvds/ZIl6Tf/rvTpB1Fuhmv2dPsVV+bOmd3x00fBjF3UXxf+5suDF1/p3/O9Y9em+tdeDH2wpGnWsxU33ZYWf3Hgg02IhjhWBGeCRDp//LL90Xvrxo05HW8J7doBVE1b927uTffBl38unPfY/jtv8KbvzHxoSl7i8GD+buovrVs6s2zCpf5P36mbOrXi/AlqWRbIbuAIM04JUXGUQAR5W+qenFF0/u9xazlTuyPbP+q85/fh+UubFi1qeeK+OusY/+pVzkObaq+7vPW8iVXX3hbdtqX1iWebxl51OuHClu1bUPqOjqkP1l91R+n8Oc3TXki58abObz9zzZ2fMfEq14GtlDa1LnzpqNHS//mG8Fsrzky4tGfrN8BiIIcBZICg8+eft1nG9/7pLaA9rKmgd+brjqdnuBasbn9hbur1vy+6eTI79pV91YvV90zOjbNWXHc7q7XHok2eDxb6H36ob9XS0kUv5d56Y/KEyyJtTQAQKysou/P28ndeDbekYlFJcSGuP1J849VNGmO/3uDWWLw6m8ug7zMYnNoRQe2FA9rzWvRj6k2jujQjmiVTyaXjQoffBXqU0C3Ms1B4rlEGRss+Gw1L4B0pH7qk7EpTsyap15Bkl3QVt18aOLSedR9jsdMikgrRE1w+AOqPgL6gsbXCNQ9X/dH97eSiG02lBmub7rxm3XlVk3Qtr49yfHye++vxfesvrHvzovKlFzWtGePdPoYVXgSdl7OB4SigC6uGfqx3yxoS0nJPHCqfVDvFWmnS1ppsA5o4LMWHdGN7pGHVRmPLiqeAl/7HulKLOCqipICyYiB2Z+rWloXLT77ykhqpBQhzhQgCwQJ7xY23ZklSydXX4pZ6Go22LZt7Nklf9+Lc7hWfNVx4cd3Y8+ixk5ULVxZfkHRg3LjaWfPsU+/PSRjl+eGTwgVzUkaPqrnmxuxh4+te/mOs4Xjjc0+dHjMpcPIQC/Z5124sHjs5eigDypvzr3oiZc5yIfs8az7NsFwdSjk88MWfskdcUP/s6+GvN+e8+OC+p+8LnDpV+siDB64Znfv2ypbZyw4lJpU/dS8pyG6cel/RuAuc6z/3r1544tYbGrZvc69YcjxxtLz9u5av/px96w3JY4bZb7hj4NGZ+dLE8IbNVCgRpiJBqIgVv7cy5bzRfZdcXmJKLHj40VhrY7CuvuShRx2XXXYoQZ+/ZolwNDS//EL79TdGc3YCq2ncuDYtcZLz7beKL76+LukilJkKbkfENRBQ5ZgqM6EyHmD9DU33PHP6kluxu5Ywh2vXprLLrkqLn3Tq8Se6X55eJw3zz1lcPX1G9gXjnatWlV5wY/p5F+bd+nv02pKUuDFtr7+hrH8nf/zFRVPuKftinf2WO9PixvVs/bLm7odTjGNcezYDbcR/XlM4epLjz+85p8/cK9k6Pt4oPCHW5Q16PDEg8pEzR0dO7lr5vgA/bq7oenBG7bDfZY+bPLDorTM33lFw0y306Nc/T70ydeLI5olXZMdPaPl0Aw809Lw5q/D8MQevuKxh4ctFt09Om3RFpKkegKGcnIa77qt5e26g/ZRQy7koJ5V78q69pEFv9UhWl8bm0cZ7NbYByezUWn1xI1usCXZbQqN1dIuUWDv20tCODYCOM/UbHlnMXPcr/uH+kJHKCeAcQ1PHV9+vy9baOnUXtWv09ReY0akFgLYLtpuL7VzdJuQvKPqA4jep+homj2NyFwrfDL47I7t+VzzB0Kgb22WY0K631hql6gSpJkmyW6WzZikjTjpj1GZcqC962BraP550jWJeDYpIqqrBUSP1W4nPBgMXt80dVmnWNWrMToM5okkIaEc5NIn1RnPTkj8CKfwN/FccFRFSQHgxULsjbWvTijczZ84EVx2FiMIoEQAI9z83+4RkbH3vLUAKC8RyZ83YaJZ6ctMAK2fvv/fMyAvo8TNpT8z62aBv/Ww9BPtKX559Qhru++KztOkzD1pHh3bu6n911Q7JdnTRdMf6t46bkkrPv6j2jqmlE6/MsCa6Pv7A/uK0XVrr6bWvAqlvXzj7sDYueOxo93trDklxtbdN97y49IQxMfWG60M/H065fPLJ666HPidKzz9kHXv2rjv6zmamX3TNafMY56vri2+4bbsU37v+K+f01380jAhv31m7bv3HkibtymvVlGTPn7/4QRre+f7nnJOoICHAESHbn5lzUEoKf/e5+/VlB6URRX94FRwDXV9+mBJvKxs7UbaXoKCz580ljouvy7jpevtTTx49//qU2/+Iyu2N76w/Zh5feN4tZdc/s/3O59tKKhCATGKcxyLt1YevvWvPVbdSVxNnwZoPPvhMF5/10lzkbR/4/utcaYTz7tknE6/Pufm/gk1FKTNnbZO0FcsW05rSH8dMsF8/xf38G19ItvYfNgP42uYuPiyNce7Y7vp+6+5hF5w578qqBx4tnnh1qmZky9ZPAid27Jpwyalhl1fd/GLydY9XfPkdkKhv297PpPGtK94DxUmbKn688OqjIy7ypByF7uYjt9ybOuEG2PH9Xy6adObmW9jP23NvfuAn2yTvOx8V/dcde02J3bu+E4GaU1PvPm67hJS3A0CgKr/0/ntbVs5lzWmA7SAqaPW+nBsurdOYfFK8S2NzamweKW5Asjr0tl6zqS5OV2MxtEuJlROvCGz/WKinQ2Irxyuo7x7qmcS9iZhKLJYIZy5x3msu0xmqDcO6teM7JF3tnaNQzzxVfYLE7lPDdzP/3dx7G/Zej13XcM81LDAJBUdgbzzzjMBllzXcrm/VJsakC3z64THJGJaMXsnq1iQMaOM6tfFtphE1OmN2nFT4sFnkXw8DFwv/GB6ygd8MXrPw64VvrH/dmDqbrlVjGTDYfFKcRzPcoUmo0htalj0LqBjIf7p/9Te66kvfWr9ied70mdDXpIIaBM4BPO1Np2+65+SkK92VOQwAIqR9//60t5dFHJ3AWdVP24r/9BZ09Db+eLBw9WK1uwFDrPXQwcoFa+XM3Nade0vefi/a3ATt7S3L1ld+uol2Nw98s6Xp4SfbX5nbu25t/aJ53hN7c5csOrvw9aaSoxwc3iN7KhYuI3WN4bPpVaveKZ/3Xvlra6rXrgmdOEqbe9o++rpp/UfUG4l191Wuebf1h+/CbnfHN5srFywrm/tB2dKVbZs3s5auwOGjxe9vlFtbXScyChauDudmYsXdW5CVsXyNKzs3SlCM8zBFMlE9O5Mr5r/j6qiF7t7mFR/Y/7QRgk7fzm0Hh4/vW7CCR2Ixr7d29quVYy8rfuaPxx55tHTRumBJowCIuRwdW7Y0Pja74p6Xa9Z8Ge1zEgCMEWFyxNVd8fGmqs++RsF+BrStvDh56Yq+mmoGJNpsr31teeDTvZUvve387jsOqLnwTNac15UyO+12lLz7fsFH73pPnExbvXagLJ+B6kxOyVm5zlVXy2V/+559OY+9XPD8q7XrPmhYsCZQkkvA03PqSM30hVX3vVg4Z/FAbZHKQ/66yoyV77gyMgn2yYGuzA/fq/r6E0Vxghqo/HhT9fuf08a6sg8/a9v8HYSckbMFJbNXd27d3v3Fpoq317OQL6L21/y41b7wXd4ZEwDBusLS++9pWvEqb84AYgdaxlqO5d52ba2kd0s2p8bqlOI8Uny/JqFZa+4zGZwmjd0glU86L7pjg0BnCd8XU9fQ2GORwAUuWR8LSRAzxSqHdz1hbpT07dqkTsMon3ZEm6SrvzJBzbpbKJeoYVskZEABI/UbcEBSfVrsNsoeQ9SnxQGTCI4mmRfVXS816Uw9pvhWs3nAYHTrrS5dYr8mISDZZGlsv36kRxdXpTccvzgucvQB8D4l/Ldy3/ngsoJbB0GJh+PRJxc0xxk6tHE9+oR+yebQJXRpbXa9ruetVwBX/pOMrH9PV8TuTNnatHBR1rSZ4OpgwGMCAKAtJ/unux6oXPeuwP6wQDInGCgwyjGJBgODG5uyHCEqYaoPEFaRTAVhMiKEgKrKFFFgAkVBVbhMYpxR4KBGGI1GAQPGUTkiGAMABDxKMDCACFejKgg0yFJmQ8l0DMUYUISJP8KRQjAHRCGmIqAQBlCEAAEIQI0xjkBlABg4yDIHKoCoLCqDzESMAfMzGmMCq1jFCqUUEItgFAMAwAJkubch69Y/JE+4JVhaKASofZ4j/3VH6hXXoIZ8gtxMYAQQUXmMYCGioPp4wA2cIYIJZjiGVKZwrgJRQVUplpnKKB/EBABmoEIIwA8AIqzQqEMwAgCMBRlXRRQDi2IRZSC4QDKVoxQDZsAYEzDI7YGIwqMRCgyIAmoUIZUCgBKBaD9AOApKQChhKgtgjKphKgdZhIFKQY0owQgKM6xCTFUIAZkAJipjKmeAcRAihAUZRUgGGo4AyMAoI0AB1IrS6num2lfPiXakAi8DVMr6MvLv/329ZHBJ1gFNnFOKd0uJvZqkVm18m85WJemyJ4z0ntwg6PEw/4mQD0V0muy6kniSYmEt8o8Q5WOq/xifpZWc+pE90uiINEKV4nv02hqT1PziaFF2LfRczIPn8/BoFk6kMRtT4kQ4gQeHc984cExScq/smTG6wWDo18ZXW7RZOqlIkmolXbNkadZZHDp9SLKG9aM8krlKo0m7NgnnzBPRRTj6CApcwl0W4ZF4RBLBpMjbIzpMhk4pvtNo6dAa2wy2Zr253GL0f7oCcAPgUvhfsnz+J11hXkj+un9VREkBo8WA7K5TW9vmLUifPoN7u0EIRoAyLvsDwepq2dtPZSXMKWKEYY4oRDFWOVYpMCYIJQgRhjFVIUjUCKMKhwgVKuGUA2PgF8zHMFZ4OCRHOAlSrFLkAOznEIkp0ahMEAABTEkEKOGAZSETFhIMUSCchXiUUBmrLMxUmauySmSMgjymIoX5KWIxzqjAEGZqlEYUlSCMooRFOSOMUQGccURkhjEFFiRylAlF5RRTRRBEKJFpEMAPwAhmLCz31hXc/WzLe19yJRqmWPEHm/60tuT5aaS3SeAoJVTmPIgRVTDCsgooCjQAiBLKFEZUKhilSFUEVQBUFTNFqFThNEpVQvs9LNjtai9O+eY7f307qN7+0mp3cW37qYzyLdtldxADoTKiEaIQ7AMSIFhFjCgUYcRkEmY8SJBKkKoqXoghUHiURBBWAWMugyxDh4cXtDK/QjgwxBhiWKUcAVeEipELy15BiUzDCsECCIMAomHGowRjrIRELAIiQgTmQqZySBAiBAJQKivL73mwaO2sYPdJDmVCLaHerOKn726QTAMaW78m3qlJdEqJvVJio2FkoTTSfvE1/mNfcnoySL4Jsrep90XhnKx6xwmfjQZ0KDw6kDk+9xFD9tXm4vG2ZoutRTI7daaAUdujNdZa9dWTE9pnjnOtvzDw9YXhH8+P7Ds/tG986Kcxoa2j3BtGtM4dXn2Lqcyi65fGV2oSqqdc3/3pUsfXK1tefqLwqktzEm2VktQkSY2SoVyryz4vzvvV89y3ieNVNPoI9U9ibiPzSjyiAfd4x+ykLq2xS2PrsFha9MYWo7VebygbZpW/3wCkSfy7uvprpjIuBFwoSKHAhVwt4GoR4LLe9C1NS147O306ODsFMDwINRoKvhiM2oahqN5zrvi/cfYJEAIoUCxkNlhQx0BwIIxFKfYLVQAGWWaIUQCCo34S7QMaghhnEVAxwwxBTBZhhimiCgYVgHAgFKtRKiuCEgEKMI4ioEYAVBkUjDFjXEUKRUilKoUw52GGMccC4xgHzAXDSI5SBTBnglLMKVcJMIXyCJMFY4xSlSIBXHDKMOJUFoBYKASIcIYUplJATPGJoBuoQmQsMDABSAjGCGNI5RgLKgPBwBmnVFGJiikimEOEc8QpAQgjn590+SrO9m/e1Ld05dkHn94/5fFIdh6DUOXBXb3ffVuyaFn6My+g5i6OBQfKaRiHwpgzSsNEYBSjFEcVHPHSSJSrAJQI1UsjshpiTI2CTCACECP+oHwk2f7HVz11NVRQITgVg3GwnHA2aJmjnMNgFtBQ+RcIGIxkBwCgwDBQDHSwxGuwCj5aVVF+98MVa18J952gohLCxTR2tnHt89WStk873CONdOpGOXWJLimhTBOfdsONkf1fg3oKyR9RugxFnuDem8ExHvot4NaRgD6IdeFAPHZcyBqvDKdc5P70gqKpSVU2o0OT4NLZugzWBknbJGmbDPpms6HRamyIN9bHGxqtumaLtsWgbdRoeiW9Q28u0xnO3HyFUr4TIIeiNBZKxjVbvT8uaF3xQP3sOxrm3t750TPh3M8hdESEvxKhReC/VQwMJz4zDmqJ36JUXdlw+6h+SXLpEnoMk1o0SV5dUrskpU4aFj3zF04q/u31wL/T1aB566+6ytjSuOy1My9NB1cnB6YCG7RGCDEYes/Ff1cC93eNCUKELAQfykjkIsYUjMMQHgh3VvVV5QeKCt3pOYprQGZRmbiV3sZwSRErKPadPe13tlAR4W5HrKZYLsl2l2Q2FaRFXT1MjgAVHAvGFTrQFqsr8uXnBLOzUJmdON1RHKOqN+qo6y/PUporAqUF3pp6EQuqTXXh6iquBpnsC1dUKQM9oCLF0e6vrCABH4OwSl2krkIkZ4TOZCBXK0AorHTjtjpnQUHNoSO+3mYKUbWzPliY7SvK6WqpZECBAWHgBu4FwuQIa2/Ffe1KabmcV+xtrVewn/AwxPyh9kZ/Vk40Izvs6JYhFqjMdr37TmDdOzWfvNX01ce0Mp+iARzu8Nfl9n/2UefK5Y6dn9FoPyexYGulq6eK4KgS9NDacuLpkUN+VFOO/D0UeXB7c39ZYTA0oPCo0lobKMyKtlS664vcdSXg9XWt35h84U2uvFwAKoDwoZR1TgXhQ5id//HyiSFfGSWD0A4BVHAY1NU9D1eufSXWeRxwOahFghc6v1tl15n6tCN7NSPaNPFefUK9Vp91zRjfkXc5PoxCH4G6QMaPk9iNzDNOOOPApeV+DQrpcCCOecdw/8UscAkELwXnZDn9zvIbLQ2GxH4pyakZ7pTi3EOIsrj+ocPWL9kGJJtLinNJcWEpfkBryLZI3W8+Bt5dlG6n7Nso/Sqifk3VH4Wyl6j7kNjH4AiGo7LyDY4s4Z4HqH8C85rBqQOfQYTGd2+5qOA87YBeGtDF9eou6JJG+PWJzZKUOfkiVH9UZv9+3e3f62owakUtEGoR4LKe01saV8zLmDEd3J0CmAKUD41CQ7ri/0LuGReMAxaMARWDzi1GMXF1B7//sXT6a1lz5pU9/NyRcdf3pp7lEOxP/7Fh6fKch2bVPfRs6nXXlmz/Ru5ucX69qfvDdYGft9qXL9o3+T5nbh4HgTlHjGMacqcf7N74tnvrtwMfrk957LGSb74HlwuO72uZOyv/6Vl5Tz9/esrtuW+ugQFH6ed/Tl08X+2rg876ooWLizd9CjFfb8bRlNfmdVcXcNzhyN3R/eW7rj+vK5k9I/ethbGGHLnidPfCFT/d98j7U+7pPrgHnTne8Pr8vAefyLjrD8enPt57/AQAp1Q4gQeECjVN6lebK6dNsz/0hP3GqcUPPBHMPYFj7Sw/o2vLZ3VffFA5f3714jW4ssy7d3vXlAfLx12y/4JJR6+/qXnrJ3K0GbcV9X3zceWqhWkvPpn62J1te3aKnq6eTz8p+GoDF1412N7y53c7921nvW2+rzf1n/oZV55NmzXr4MwZqK4ymHqya9nKzCeeKHnmhcz7Hju9cDE0NLfOX5Y8/EpnYe65zEox+JYh/gXfzZA1ARgHNlTPzv+qq6q1s2NtRzkuUnieALua9n3VqPOapaR6fWKDOa5Loy88X9e162lQP1JC8yPKs1E8xRk6PxyJx34992tYUEJRKRrTiv6R0D0BHJO4Zwz12ZAzTnTe4nxtkt2oH9BY/Fq9Q2vr0cT1auL6zh2DbM1eja1XE9ejjfNIw7oMcaeHSZ6P7mddr9HgC0R+Miw/HlJeUPAbUbQqon6AlS+V0AYUWkOjz6PgNVF/IglJzC/RgEGERiqVE0vvTSyzSD0GY4c2vksaGdCMCmnMlRqp6qX7hCtbZRWM/GfjFaOF5Bdd0fKezK0Nq95In/kSeLo5MBkI+5WuhmrK/5muhhLnKRcECBdRYIQRpaKoZOpjBdPnKFV5NdOfT5WSPKnZqtpSvPyx9Mm3q/uzHcuWFusN7Wvfc+4+UnL7rYEXn1UPft346JNF1t+F8oqZYCrwKAhCA62bNtROvdv9ztuBtQsOjEjIeOe9aGZO6YN3Vj02VTmWWrfwjSMjtaemP4Oras4891zq1LtpRzHOTz992+1ZK9+AWFfdpg8PXHZjV+YJUXzMM/eZtpefcH3+Zv2jD/xosza/tUJZ807ZsKtdX3wd664nJ45X3zU1//EHw2f2tGx8J0V/Qe3jc7BvAAvmBy605kxtAAAgAElEQVQ44qcyW2+5rejOmzwnNnV+sTp33IT22S/LmYfD8xb2PvW054OV7Y8+niGN65mxuHXN6uT4pPZZz5Dd28qnPnj2gQfVYz+jjRtbHn+yf/Uyz5KFOcMSj//urujhNOeLs4r++Jj32O5Q2oGyBx9sXLUmXJjVt2rhwIK56f91S8bDf3CUnlLzTjQ+83zZHQ+Ej2x3LF+aphuRdc+Torw667FnDlom9pXmDZk4hSAC0JCn81/xi5zTFReCAWccAMLVFfZ7Hq5Z84rSdpySQj+cpVAGten1U+4sk+KatInNFkuNRqp7bAJ1LKSBP4D3hnBgoi84Ro0mRH0S8UncI3G/hENSLCKxgIW6zDGfLoClASH5kQT9F3neGF2ikQL6EWHNsAFNXJ9k7pMsjnNHv8bqkAYPm0OyejTD2zQJeRZNz/yroOlB2nt+NDg8GBsVCY/B3gvxwOWq40Y8MIV77wbntcI1Coe14ajEFYm6zcJ9Ec29rOo5c6lN12U0tmls9YYRXdqEiGTzaXVZiVLfN8tAKWO0Svy7dUx/pytKCxEpYEq+QEVA7N1Z39avnpc+czq4O6nAMUGo4CCGnmRC8EGn4D8yhX59CM4F5oCAU4hw4RQIAVJaikofe6x00XyA3q7v1yVPPK83/SzHraWv3X7g3ing8Pt//NKeZGldt/7/4+y+o5s49sbhz6665IbpvYROSEISkgAhBEICodv03juE5CbU0CHBNmDcewVM7xjbuMrqcse9SJYluduSbMuSts/7hyExuc9zf899dT7HR7ue1dmz0ndmtsx37LmFhlU/5rs6S6ZPfDJhpGLQx52pWZChGZLCKBK3t9RcOJU/YWL6JzOLZn1SxObUXQuq9wp8JATlx7ZASEBlcsGkvtLVnmRmrnT63LxPv4T6HEKWLPviy6wTuyHUaa9dlLpNNt2603r5TN6IgbkTxyjmf5Uze4Z6+pdt/l6tm/e+Zg3vfPwIQmtHRIxc2L/26E4Iy8lGafnUuUVTFxCVxTiDW2iMho6O5Jf5kz+s/HkDhJVWa7ZiwdzCr76tPXhQ6jy8YPxH8q9nlM76tvjTeV2/nJev2/Si3wCr4iaErS3+l56N/7Bt/0+GCbPTB47K/2SWbub3BZ9NKFq33Rb3QDt2Wtqw4UkLFmR990Mmv5/+l+PWtBTt5zPK+o7KYrvlzfseq1cRzyIzx4zT7NwNoQFWZhSM/0Q5x5Muqyg68fubBeutmjKSJhhIQ4rBaGh/O6zn/zLOmmEg1ZM/EJKQIWkK0h3FBflzlxSd2IbVPGMcsg6YTpE5sFVdenS3GnFtAC56lF3MRZoOfQ6Nm4jW4XiXE2liUyY+Y2YxbQC2AdiKwjYWY0LxTtRiB1Y7YreDLgzpcLDttgGON5PKF/FK+ewW4NQF3BqBqB6I6oHIAEQGIDQAoRFxrgdO9cCpATg3ACcz4t6K9ClDudIPBZannzJt46kOAdYBSAuAJkC2AKIZwHaUakWpZkCZAOZAHFYe2eUOGz/Gbo2rnsMp4gqMqHMb4qZB+paLhhi4fcyAZWCjqePcOmTBNF1AUoX/9fOBNPH3qH2GkFOEHCNlDruYIZUMqa7JCsr7dXvalnWwWUPQjk4KI2jqXScB9nQPekZg/ce4ggwBIQFJBlohY4YESXbArHTt4jVlHmvwjIfNV0/nTppgCb9PqtKzvhlzf+bXsKul8L7PY2de9fEzdFV57bIVye6urV7H5Et/fOU2rj0zE0JIYjjlwHBzfeG+/Zn9BrTcjmsLPKUGyMtv13deDFOzOLkfT9HGR9We+jXP1aXIYyNMkieP+TTn4y+IlEdkVFT5yKl5G9dac15I92xLZY00PXigD/a7z+dlz51VedM73+tU2hKPtnt3ajf8FM8e1fY8EUKiPfHFS6cBkslT7feD6n3OPXMZk79pP9PdTuHdjN1uhzatLEm1fpFi4Uxz/JVm/wt3h43N27DVcDfygcso1ZTZjd5exV6X0jbsaPQLU50/Eevct+a3g3TS/bxlK8LHTLaGhxd9NT8DHdjx24W6IF/x7tWlx8803n6Qzh30ev5XVFNJZ2RUOhA1HD7R/ThZzOlbNueHjr2HXvEHJy39wRp54/64ifKxU1tD/qg7/1vm4AmZ36ygSqp08Q+LTpzrqCvDSKynh4FDaIfvTov/n0HF0DQkaUhChoEUpHHaASlz2Zu8GYvzft9uqXtIMyqckjPdMoipW1+GFbuPaAT8Vha/CAXaH0Y4ns4iGkYSDUPp5oGwsR/U94V1/aCuP6wdAnUjoH4kZRyON/Yl9AOhZiSs/gBWTrRLJ5fud1O5AgNwbmI51yOiRuDUAET1wMkInHpCq2fugnogagROjcDJAtw7EVcDi6V2AoofeHUxo8jKqbBlPNM5iLa4QIsLaXWz20SEVUjb3GHXENg8iqiZaEkZX/nzIPUHvEqAWhE3KxhkAYPqQL9Ktlsdy7kJ8NUAFK+dQ7ck0biKxHKZ//b86p9xRcpxWml3ZFO4AsL8mszAgp+2Z2/fAhs1GEN0kQRF0j2X/N5+Nf+HAbIkhNjb4Xyw52S5qyivxGNbxeDPSwdOz/pgVvbUWXl9horHfif+dH5m/wE5B4+Q9vbcl5Eho4a1xyQ0xTwIHziq5I9zsLM6/dDBxAlfd6tzIKQJAiMYEsMtqsO/pvcfr/hooXzMh1mTP5JfC4emDuOJX18OG+U1aFzWF/PSho+UHz1GlVdkb95xa/TE2K++ln34rUEwvmzAx+LP5tyd+Ln8kx875RLSVKv75dfX/adkiianOX+YOOvH9mxZ4R9Bfh98Y5YVUiRNdnVo/P2Sh01NF4147DxKvHhzd2EBDgmKJCgM74b2psxU5YKFqoHjla4Ts9Cx4i892pUyu6219vRVdf8ZOYKPnwrHPfp8YcOLlyZDgWL56myn8bm8jwrdZpadv45bjW0Zz3PnrkgUjL/vPvLe+EnFl290JGY9mTI9d/d2iLV0pqQkTP4kJ8C/I7cwYdLHaad/gY3FRTsOhvUbq40MfhN6PXnkx09Ew/ImzXw0arJ45xGqQuO3euOxiZONijQIyZ7vrCe/DU3/D4li/ufAgjTdM66RgjROM5DpfFOg/npx0fl9zdr7DCzEMTlll2G0mjLJKufO1wBBI8IrE3KLnRHNRLZmsat2qXPtcif9cuf6ZW7Gpa6GJc6GxW6GRX30i/rULXGrWiXUrnCpX+Te+L2rcbZz2Ye8AiG7EQywIkMNLH4FG6lD2UYgMAKR8W0b5fQu0kQ9AdaAiIwArUdQI9upjCfIGciqmCXQHxytD/2k/t6krmfjbekT2sWjza9Gme+PM/lPaPzXqDcL3LLHsMV8pJLjZmH36wJu7chAMxjQCNx0iJOOJazgCFL7COvDjzG02mqX4VbFf/28xT/iiiRkBKPEcAmBySGdWycLrzl+KNVzJamrcNAOjKIhxvRcD2TeHvH/w9cDGZqhekbb96Qrak6XXB7zcfGJC1SqvO212KpQFB0+Ej7083b/OCzlFdTqGUjY2w1GVQZmau6ur9epxbS5nbHbTVUV1pxc2tJG0yRJk6TdQeF2vKqqMyW5LeN1W05aR4ma6nKQBE11t3bkS2slYrykyJova9HXYCRu09U25Sj0SolZLHakpnRLM1rF6a0qFfWmBrdYWyGG2y32N6WWR2mOZ9mwucUBmdaWhmZ5LmW2UQ6yg8G6oa2jJF//9G7960SqtYUiCQx3UBBaaYqEhCX2kZj9Qbnn9q6kxLYXyVRtA8VAjIKw3W5XlzYkp5mzMmFdPeywMxQONdVdKRkN91/hmYWw046RNgdjIhprdFmva2UpeFUJ6SDsnY6GNzmduiISt5KWtuZ8WZdRz9gIY4Gs1VhGYybGWNeaoybaWkh7hyknR5f6isrLseao2yq1lN1hUOVWiTO6LU0Eg0PmXYIrGv7jbsj/M656xnLbSJKCDFaYnztnadHxnVb9C0i/YbpkEFfaCKkdqtujvWUC93og0ghdqvmCWoBWIKASBZUoqEBBBQrKEFCCgFIElAFQCUAVAKUIpxI41wJXLRCWA1454DWBPjYwogsMMqCCGj6qY7EMgNe7geqJK+O7nqGW61TO59Vy2O0s507gbgLuesAvAZxcHvdNH7ZmGLdmHK94EvpmNJI/ABQKQRXC1wNhA3BqAm71LBcdR6ThCbSoWwvq1ok4tyJCDUcgY/PUc74kqp7jVI7FLiVxJXT8l/kt/tle4TKCkhOkjMBkFK6w1jxtvnD05dz52lfPIYQYTjAkA0mmZx4MGlL03wkU/iOKgtS7Qes0tLW15d970NygJWBPBkJoLMvLf37fQXbbIemgKXunBXaREEKMprooHIOMg6TJbgqD0AZJgiHs3ZiFIBwk46BoB40xjB2Hjg5I2SHsJikSpzrfNaxv456CFM5AHEIKEhDaIIFDwg4dPXfjHAzspJlOiurJWtjzcjDQzBBWiNGQxGwOGicxwtFJ4Ni7NAEkQxMOgsAoM0FaGBpCsvHes9h+k5XHT0HYTULcCqEZwk6KJjoxjGY6IaQhZaNxB8lgFCRpEuIEDmE3hBgF7TbMjHcQVDfsyVBFk3YGdjLQCqED2jFbt50iKAgdJGmzEz0Dom3WDjtDkPDtzF80QxOQwSBDQkhCiDswCscxyNAYDu04RUMHhBQFIUkzDNW7OvwrYcD7Q/cZBlJv+4GQpmmIUQyEsPhmvGL2oooLhwhzNu4opLuUNKkiCKkDSomW9LwffyhC+hajznXCPi0clxYgaAGiZuDUAEQGIKwFohpEqEX5dQinEeG2Al4rKmwHfU2gfyMi0rI51VyWgcNtZbt1IoPbkT46FlKHcI1A2KMe8IyAYwBCAxAYgdAInIxAqEGFVRzneq6ziSVoRzhNqEDPE1ZzuHpU2Ia4NgGBHrAaAM+ICqo4vHI2p44tNHGcO1nOHYiolS3UcHlv+OxCvsDA4WMIvxPwKzjCVGc349VTkCy2kQUEkUPasv9/xJWCwd8hFBShIAgFSSopXElgCsYqNwddztm66e6eHaay4v9LJfd/evVkroAUBWEHhF0QkpCBkOqGTNfbRcpGv80fZoOQgtACoRVCCkL8XQvp6Jmw520X5+1fhuq5swmZntTx725xEj33sumeEIOOd6mpmXc781cSiJ7XX2kO6Z4Jdt99Pny/20tDaIc9P33IQIh3mWuyku3N1RBiGHR0QGiHkIIUA6EdMl2QZHoyvEFohTQJaQiZFkib3n0sDmn67ZGADoakGZJ6e7edIiHEIYQQ2iFjh7CbJijIEJDCaArrxt/tydtdwyHTBRkKEjh0WCDxbqaV/1sj9c8vin57Ds0wkKGbC/LCV6/O27qj/nEAjuVgRCGF5TowCYFnOaAYg6rGGK+0fsPy2C4Wrns74mIELi1In3bEvRntq2O7V3D7lnP7VnPctCxnPepiRFx1LJEB6dMI+tajQi0PreGjeg6vFXXvAoM7kb71KL8RdWpB3OsRFyPKr2ahBjbXgDgbgFs94mJE+PXAuYntagT8ViCyA14HYNci7DoOxygUVvK41SxUw2bpuVwL4DeiXC2fWybglnJYNahTA9q3He3TDpxbgMCA8ipEPB2X24HwzKgwB+Gov52Fa9K7YXEHmUNiSqZT/J8etvhf4krZG0WoSCKHInJoPIfB1ZDKt5emlFw7+8Jz2RPPlSWBQfWSTEtlfruuuK2u3Fxb0aGtsWgrzNo3Zm1xLyW9FJu1FWaN1qzRvKXVmGtqzJoas7bapK1uq61u01ZZaqrNGo1ZW9Omq2mp07TrtBatxqzVmGo17bWatlqNSVtl0laZtVVmbbVZU2XWVplrq83aarO22lxbbaqtMdVUm6ur/k2vlTUVZk25WVtu0ZRbNOVmTblZW2rWlpo1ZRZNhUVTadFUdWiqOzQ1HZrqHmZNtUlbbdJWm2qrTdrqdm21SaPpzVyjNWu1PTvZrtV06Gq7G2s7DVXt2vLW2ooWXUVrbYW5ttysqzDrKsy1FebaCrOu3Kwr/YtFV2qqK2uvKzXVlZp1Zea6MrOu1FJb2lFbZqkt7agt7agt613+nf9x5d9M2hJTbampttSkLW2vLTVrSzs0b1k0ZR2aso7qio7qyvfUvKe9uqytprRdX24ylJmLVG1JiaqLZ6Pmf5e+fXOh/9nu+myMyMMpFU0oIS4hSLEDZuGMktIn5W1dkolyGrmu9Sy+HuE2o1wLwjMBgQEVVXKE1RyhHhEZgZMBcdaxXLRIXy3irkdcmgC/CUH0LLSB49KODKgHAj3g6IGoDoiMYEA56F/HF5WIWHV8UT13UDEYkgtc8gHQAddq0EcncGll8TtQtB6gNahTNSrSAn4j4Leh3GoOVyN0bgO8VoTXjPANiFMt6lqDutWgfWoRt3rEuR3wuwCnC+XVcrmlPGElECgG9Gu75QMdhZ203AqlNCmju6XMfztfI00o3oMrGVzF4CoaV9G4isJVuLWwuTixOuSCave6NM+F6ct+fLVyaeL6lanrVss81+YsX5+9cm3K2tWpa9b0suovr9euyli9UrrSU7Lqb+JVHn/JXuUhWblCtWyFaoWH0mOFzHOFzNNDutJDuspDutJD5ukh8/SQe3qkrvNIXe/xer1H8gaP5A0eyes9ktetSF6/Inn9iuR1K5LXrUhZ5/F6ned/kLp2Rera5b2lrFuesm55z+bJ61ekrfGQea6QvuUh9VyRvWqF+D0e2Z4re5OsXClZ7Zm9eqV49ars1aslq9Zkr9wgXrlBvHKjeOVG8cpN4pUbs1et+zdrexOvWtMje9Ua8co12SvXSv7h/fL/T+JVa9NWr0/tJW3VusxV6zJ6SV+1Lm3V2t7SV/4tbeUa6coNihXrMpd5pnl6pHkuy1y8IG/pkoqjB6siLuGaZNKutpNKGyOlSAXE5QwmpTEZ3S2mcZlVHp02eWQul9+JODcDvp7Fq+Fya9m8BoTfBPiNiKARCBqAUI+I6lgiHcrVsrl6lNMMWK0AaWej9TyeCmUXjBhc8dGYio9Gln8yuGLq0LxxA96I2I0cbhNglwC3kg8/K1k2u9xjmnbeB3l9XAuAsJTDU4tY4uF9JZ9MzP5yrPizvmXDkDo+0CG8Nla/eoTXiPKbEWEzcG4GLjqWSw3bWcNyqkWFBpTTiLBbEa6RzS4X8jPYLM2eDbBJAq0KjJbbmWyakjIOCfyv8wfisn/z9lyLJuQkKcNJGY0pbE2vWnJiGp77vQk9WR59tiz+Yk3MpYaQS60BlxtCLusj/zBE9Ha5t7roC7Vxp3rTxJ+oiT+hiT9RG3dCF3tCF3tSH3dSH3eyLvakLu6kLu6kLv6U7uapurhTdbEn9TEnDdEnDVHn9NHn9DHn6mLO6WLP6WLO1UWf7U0ffe4/M0SdM0S+pz7i/PvONEQeb4g88Zf6/8Hv74k+VR99sj7qVH3U7/VRZ+qjzhoiL+vfHQFj+GVj+GVjxJ/vu/IPhvArht5rIr3+KcLr37f6z/RRf/ZWF3VFF+Xdmzbmojbm/Huiz/5FE3OmMfxyW+CV+pBL2uhLFXHny2PPtqeFdOTeotoyMIfURMraKDHGSGlSAe1y2CWHnXK8O7ublNAOmTH6jEzg0gScTIioji0sFAnynPjVXJ4JCDuBqA0IGoHQgAiMqKAdcBtRth5lGQC3AfA1iDBZwBOvmeVQRuLlcVRlJFF1xlZxAHvzm+Xc2lyRu9J9mOHEUUyZQLU/hd23aONR6/2VFT+Oej4M0Z5ealb9aS2/0FFzsKNshS1zvvnARKMTuwkIdCjPgPIbEadW4GwCLm3AuQmIDChfw+ZW8LjFAnYVj9fGElQBJHfBV90Vz6AjB2IympDgRDZBZjN4NiSk/wkpLjVb3o+rf5TAe8rJICljCClDSLvx9A57OuGQUl1iO6EgaDVFSW1Q6oAyipCSdgltl8B/kvYigXYptMmhvReHFDreFbBJoV1KE1KakDKkjKHkDCWHlBy+fXJEAXEFxBTQofw3qvcpGft74DtvF23qf+rOg925sDsXdufAbjXjUGCEDCekf6EIGUPI6F5IUkaS8ndkBCknSQVFyGlcThEygpIRpJwgZQQpIygpQUoIUkpQ8vcp/kYqCFJBEwqKVJDUWwSlwN+jJCjle1v9m97bEpSCJHvmJv0bg6to4n2khCbF/xuGFBN4No5J7aTMysjsjJwiFN2EBCcVBCHr7EqzUXIbKaNJBYMroF0JrUrYpbKRCptdStN5hElcfXCznONsQER1iHMp17lAINKyBRYg6gBOTUBoQAQGIGwGTibQx4i41qAudUjfZjCkAYxIEbgU+KyF8IUNu2W3hhNtxxz4Doze7cg6lDV5uOZf2yjLcxo+rqu9UJm5nmzdiFsXk4rZWRt5dXFbGNtVnNrWCWeYHFNg6/yuK9O17pwmNqcW4dYifD3q1Ig4twKRGQhNgN+EsA0stobDqeTzSvncfMDOHTXK/CoAhzkkrSCxbGiT0JiEICQMLnk/TCT/RGb+M64oSkqRUpqUMv+OkDCkhKTlNrvYYctmMCnZnUV2Z9BUNs5kY0w2zogJOouksygqi6TfIugsihKTtJigxSSdTVNiBpdBe+47edCe12sxF9pzoSOXJnNJMucvGJ3voPJxIp/E8ggsj8DzSFxN4moKV1PvOqgUoe7xz18MoaIJFUWoCEJFEiqSUFGEiiFUNJ5L4fm90XgBjRfSRAGN59N4PkXk42SPApwswMlCkiig8DySyCeJfBLPo/B8gsgjiFyCzCHIHJzMxakCgiygyDyazKXIPILKwwkZQWeTUIzDTAxmYjALY96DMxKckeGM/B0ZQSt64IwcYxQ4LSNoKUHLiLdvJDgtw2l5LzKckvSG0VKMkWGMDKdlOCMlaOnb+ohQvH3TUze9RwyxLIhlQUwMHWLoEDOYBGLZEMuGjmyIiRlczJCZDiqzg8nqZMQ4LWFwFdYlxq0SyqGkbTLaLoO4HDpkPZUmSSg7GAVJqMhuBWFTMprU0rXLcgG7luWiZ7kY2S5tQGQGTo1ApEMEeiBoAKJGxKUBDKpm9y9n9TWCwV3gAzMYUSDglF2ew3T+QbeeqbgzL89rIFb7QRf+QXPe9JdrnTqlW0lyox2ubKyao0kaTzZ+YLO4wYbPqn8fn/gBq/a3SUzdlzaLE14/tPqsS+4HrCoup4nFNSA8HSLQokIdIjSgggaU14SwTSxOO0BbEU49yi1GUcngAU2hl6A9jyBkDkbiILJJLJtxZNOYmCLEDC5lcFnP1AcMJmcw+d8HFlf8T88x4TIak73dBuuh6I0g5CSpYjA141DRDhntkDAOBXTIoV3K2LOhXcJgb6cGokg5RcpJUk6TcpqSU5SCIlVMzwmbQ8U41H/DVO9xqGi7mrarKLuKdKhIh5p0KEmHnLLLabuMxCQELqVwBY0raEJOEzKakP7dhpC93vyPCBmDSyEmIXGZg1BgvZA9O0kpKFJFkWqKVFOYmnbk0I5c2pFHO/IZWx7szoO2PKY7j+nOhd09iznQrmLsasqeR9v+WlRCuxrachm7FOJSiMsYh5zB1ZDI+UcDzjhkEFNAhwo61BBTQkzOOBSMXfH2r13J2OWMTcbYlIxNydjkjF3K2OWMXdFLT4HeFIxNSdsUtE1O22W0XUZiChJTkA4FaZdTdjlll1EOaW90t5ruzqO78+jufKq7gO4qgB35sDMPduYx1ny6O4+xKhmrlLHJGYeCxpUUocRJOUUoaFxJYyqKUJOEisaUtF1B25QkrrIwOSZGQeIK2CmH3WroyKU1r3IWfa0ESIuwbyfbrYPrrmO7VLJF5RyBgSVsBqIGxLkOcS/nOldynRpBHwtwbwXCfC5o9hnKGL6Fuh9qr47N3sa2a/rj1ID6N6Pu7+O2qWY7Ogd3dY8ijB/ZFRNNRZzOdtSRN7Zi4RgJAGVfC5jiiVSnO6kclf2F6A1Am4GrHhG0ICI96lSDiqpZ/BoOV88RtvFcO1ABwXVrYwmrUa7a3bXZ5xdoUzNkHuOQkaTKRqttjIrG5NAmIXFJT3+Kfr/z8heGFJea3m+vcExGYHISV1C4giaUFK4i3oeTORiVixO5OJGD4yq858jiSgZX0LiCJBQUrqLxHBrPod7BiFwSz6XwHApX46QaJ5QUJqNwGUlIcVKCkxKCFPdG4mLGLqHt2dCWDbuzYbcEdklglwRaxbQji3ZkMQ4xRWZQZPo7aRSZRlGpFJVKkWkklU5S6RSVTr+PodIZKoOh0mkynSLTSDKNoNLfQ6YSZBpBphFkOkGmE2QmQWYTZDZBZJOEhMIlNCZnHErGoaAdCtquoO099Y6MwWQ0LmNwOY3JaIeUdkjekTKEkiFVDKFmMDlNZDOUhMHVPZeC3l4QIlQMrn63UsngCgZXvq19MDWD5dC4iiIUFKGmiByKyKWIHJpS0ZSyFxVN5vTGYLmMI4fB1DSupnE1hascpMpBKu2kwobLbbjMTigxMhcjc3rJ7Q0n80iikCALCbKAoAoIuoDCFLRNwtiljEPGYDIakzkoGUbKCUJB4gqKUJKEnCSyCTybxKQ4KTMzUislY+wKaJaSVrmDUeIwr6v0Sd63M8oR50ZOn0aOaw3XuYQnquTy9Si/BQhagcgAnGo4nFo+2sBi1bGQCi5SuNiNyJlANbkwHR9XBAzL2uPKlE/H26ea5F+99OS0xM9mjF8SVYPq77pIjgtLHvO6Wt10t5wy+qKVgF85z5mo+qCrYxBUTyn6wkULBHWIex2vTysQGhGRli2qYfOr2Nwm1LkZdWriuWlZziUc51y3Aa0XThGdKjtVwDgKKFuhAy/opgswMp+0qxmbkrIrKSyHwnIpLJfC1D1Ih+ovDCYrNXW+fz2QVNGUiqbUNK1m6ByaUjPEeyCmZBxyBpNSuJQm5TSloEkVJFSQUFGEGifVNK6EDjl0KN6yKyCuhnhPZayAuIKmZCcpOXQAACAASURBVBSUkFBKQikOJTiU4DC7NwJmM7SEprIhmQ2JbEhk05SMZOQ4lGJQQkAJBaWQ+OucQfVOz+K79Zji731w9O7wKCGugoQKYj372cvfZeQQk0FcSTM5PSCdA6kcmpBRuARiEuiQMJiUwSWQEPfsISSyISGGRBYkxJDMhqQEkmJIiilKRtEKhlFBmEPT6neH928MpWRIOSTlkJRBQg4JBfVXs/mWkqGUDKV4R8lQ6vepmLdl/qKgKTlNK2laSdFKilbSjIyipT1IWkIyMopWUe/+S9FKklaTdA5J55C0mqJVBJPTDfNsMNdBqzFSiRMKipTTlIwhZRCXQUwKMSnseT6bkEFCBnEZJKWQltC0BFJSSMpISuqAEpJRMKSSIBU2Rm6HKga+oaoSCz1/kAmcK7lORrarHhHVIwIj4Ncjwibg1Abcm1BOIxsYOaCYB7KHIOa7i6FpJtU6jKj7Ou3IgLt7+GT1F0zbPEvS18+mA/UWFyZ3PGwd32UY01ExlWwaAs0jzffGqoaxCwEon9cPz5lh75hJp39S9qmgBgANW6ATuTUAkQER6Fh8HcrTIfwmlnMDy6Wa457Odn46fmyL/yXYmo9RhTaH0kHlOfBCkijEe241YUraLoc2OYPl03/LY7A8iOf/jcj5Z1zhRD7FFBFUIU7mY2Q+RhYQVCFBFf2FIVUkmY3BbDuU2KHcAZUYVBFQhUOVHao7Ya4V5jpgDgZzcKh+R+mAShtUOaCKZBQMkQNtb6D9DewugdYy2FUOraXQWgK7S2B3CbSWQGsJ7C59u9hdAm1l0FbE2PIYewHEiymymISlXbDKAmsssNYC6zqgrgNqLVDX86YDaqywugvWdDKaLkZjZTRWRtPNaO2wzg513bC2G9baod4Oax2w2gFrHLDGATUOqMGgBoM1GKzBoAaD1TisImElAatwWEEzFTRVSuPlEKuC9kpoq4C2CmirhHg5xCogVgEdFdBRDrEyiJVBR69FWEA4JJ2mxE7LC6slrduU2W1JtVpSreZUqyXVanndbUnqNidaLa+6LImdHSmdnandltTujjSrJcVqSek2J3VbUrrMr63mZGvHyy7Lyy7Lqy5zj6Quc7LVnGw1J3eZU7rMyV3mJKs5yWpO6rS86rQkdll6CiTZLMmwSwK7pdAmhQ45dCihQwYd2RDLhj0nUY5siGdBIgsSWRDPgEQGxDOgPRM6MqEjE2KZkMgiGLEdinFGTFM91UcWTaUS9GsMpjhgCgaTcJjqgGI7zKKZLIiLoT0TEhICSjug1AqVFMyBMMcClSaYCxuzdEe2KN3da4CoETi3ACcjENahwkbgWg9G1KMuJoTVBrilHOecIc7Gnz7tipxgixjRvMVJOoyTPpFnOjSaOPll86KR5WxuvjNbs1DY5ju6PXOGWbKo6/nk9qtDC74SVos4LWxBgSvXuH1C942ZTev6atzYzYDVhLrUsdzrUKc6RGBEeE1A0AGcOwHfiHAVPKF45nTL82iaLOuERZAogUw1ZS8m8WICL4W2UmgtgbYi6CiA9gKI9cRPIcSKIFYMsWKIFf0Nzy8zWd+Lq9e6jLjc+9EFD8MLH4UUPAotfBxR8DSy4ElUwePIwkfhRQ/D39wKLAo7mnpi9/P92xP3bk/Zv/31wT2vDh18dWRf4uE9iQd2Jh/YnLxnU+qBrak/bXl5aN+rX3Yk79uYsm/T6wO7k3/65cVvd6+e0W/6o36jt3bT9dqNAbUbQzWbgvXrg4xrA4zrA+o3BjZsCtBv8dNvCajdFlS9I6Byh692i69+Y0D1jrDkYzf9EzL2Zyg3iYt3pRfsT5PtyZBuyyjanKlZn6XZlPFmf7rq53TZ/lTpvtd5+1ILd2bkbxEXbM4q3JZRuC+rdOMt2Qqf5yuvPl199fGG6082X3u60fvJJp8HW68lbPaJ3+b1dLv30+0+97Zfvbn9asIur3t7/7yzy/vmvj9vHrwYf+HPhNuRz59FPMgIfpgR+PRl8MPnMQlPo24+iHzwOCIpKTwpI+R+akhcYtidl6FPk4Jfvgp58jTywaOQCPGzI4ZKT0PpssbSTY2lm3QliwzlixqrljSULzW+Wd1QutKgWVymmVdqXFGiW19WuVf/5ohGsb6xeGu9Zk2NZnll6Tp9xTpd9Xe6iu+MNXP1ld/qKxbpKxfXVS3Q1cyprZ6rq/6+rvq7uqpFusrlusoVuqpl2poFtZp5ddVzDVXzGyqWNeasaYxc2B6yuCN4eWvYMkPkEn3UksbIFW1hK8why9tCPRsjVjVGL2uM/qE5ap4ldkF75FxL+Nz2kIW6uEVvXq9W5W1U568VF21ILtmcUrr1dem2tOKdGW92ZxTvzSzbm1qyPbl4c3LZluTSjUnlm5PKd2YV75IVbssu2nJXvfmnJM/1r7duSN6358WBn5/t2/F619bk3Qde7j2bsOPKho/vDetbwHavB/1qkT51SJ96tL8eHdKIurchwmZUpGG5FXOEOWykoB+/TMTSAHY7cNGwnUq5oJqLViOsZiCqRfkqPiIbyBeP4WYPYxX0Z79x4pYCJxN3QBc6uJk1qBQ4l7pwa3igDeVaALsNuDQjzgYup5LL07HYFsC2AacGMCC576env1r3u1fsnxlvjr6Snn9x917k3Uy/x1k3nr+IfPo4/E5GUGxWcERiSNzjkNtJobeSosJeRYS9CI9OjLr7KvxxYtCDlJC7KSEJKaE3k8JuvgyMlZS3vBdXV8pS1zzy93gZuiQpamFS5OKk2OUv4zxeRHu8iFqeGLH0Vdji1OAf0q66+60Alz8HV6cB/8/Ajc+Az3Tg/SXw+YLj/Rm4OA54TQS+08DVz4DPV8B7BvD9BPhPA76fAO9pfc7P/mm+RwnYqQWH3oAjpeC3MvB7CThbA07XgVN14Hgd+FUHjmjBzzrwaxU4VgR+ywM/l4FfasHRPHDGe+T1H3/OYgUXgUgNCCwT+MvZIRIQUQnCTSCiCYSXugRm9L/2Ung9RXBDJfDPAyFqEJ0LogpBSImTnxZsTwPfRoL5IeCrK+Abb7DgOvj+Mpj/O5h/Ecy9Ab4JB7PjwTexYK4vmH8WfPsH+DoEzPFBZvqin/lO/Sb85x13L2wJCFjjF7AywmtNwLVtfwRs9Lm8KfjchoSrq++FeYaFrfK6uv7axY3hf66Lvb463Hdd0OnlFx8HfAM7+zOtbrBtMGzrR5r5RLsL3SEk2thM8yC6fqC9VWC29zW2f5oum3Y7YXrq42Ul4tUa+bcm42DK4dLdPszRPJayCogOBGtjMZ1caHKBrX2ZdjfKwiPNLqTZleoEhIVHmN1w8wDMPMDe6YJ1cgkLi+zgQEs/snRY5T7QuBGY1/MaNrGrdoCy3aB2B2jZBEwbQMNmUL0T6LYihm1AtwUYt4CGTcCyBbSvBm92gecBfSNShocl9w9L6uf/esC19IE+6YO900f4vB59/cXwwKRRga+GB6QM80sb4Zsy8EbSQJ/k0f6vRgUmD7shHrHz+RCna3zgOxFc/QL8+Sn34kfA5zPEazrwmQaufjruylfLDn/yx4xhr51c6hC3TqSPDhFqWU5GxMmACGpZfANbVM8W6VBeHeAaAM+IiBoQlwaUawRsPWAbEE4dyjGgHCOLXYeydIClBywDYBsBqx5w64GLEemrQ9y1qFs94LUhrDYUNCJIDYtTw3LSI/0NXLd2BDQCUIT0ezxsweEVFz/1ynCJKQIx+bwg1bxjj49sueW/4pb/qoQrayK814b4rQ7wW3P98vobZzb4e20Ourj22pUNQZfWh59eF3V5/c2ra+J814T7rg72XRPsvS7svEdosqrpvbjyrpBsfhG57nXcyrTby9Nue6TdW51yf23K3XUpCWte316VdnNNaqxnRvDw0I3s63PQ4JlI+Ew08lt25HcgZB4a8h3Xd9ZY77lfXlsy+tL8/mfnDb7yo/uFb7k3vgbhc0DkN+ygrwd7LTjkuVHe5+dqzgkN61QD8nsTONvAPavjnark/1bCPVTI3p3H2lXIOahFfmkAx+vYJ6t5xzWcEwbkbDH/atDEmPW/vukfogfxDZwoPT+qmh1bg8Q3seJNorjaQZHy0f6PR1+/Nyo48YPolJExKX1jMzg3lWhsKTtS1y+0nX84DSy9Iljyi/vSA85L/kB+DOZ53mAtvwyWXUeWxSHLw5ElCcjix8iyOMTjGuJxA6yIASsC2UuC2T+EfLzs1vE9L7x33by+I/b6jvvBG2Ljl//xaNHRO6vORW0ODN1yO3Tjnah1t4M237u8+/7lPQkhm2Pur470XX0pKfQr2MmlTYCxIJSZRVtZtjan7jYBaRVSZjbWwMGbuNDwZXHkyqL4C16Hlvte+hmSXTXl94pUs9orXB0GV7y1H9YKaCugOgR4K4tp4sFGZ9jsCptdYUtf2OIG2wFjAowZ0CaENrGodi7TImSahXQbF7YLsAphzilQdQg072E17mXVHWLpD6CtOxDbdgTbgVr2ovUHWW3bgHkvYjzIrtnD1e/jN+9gOTahdfuR9HCXKPHQQMngiKx+4VluQRK3QEmfQIl7kKR/hHhweObg8KwRobIPfOWj/bKGh6aODMwcF5YxJjxjZIB09P6k8QODhyJhX4PQH9Hg+S7X57r6LOT6L0D85/L85/D9ZjsFfvnR5U93rR8TO941n8eqY7G0HCcj4twEhC2IwIIILMCpGTg3AIEe5WlYgiqOsBFxbgMuLcClGbj1aAHOTcC5AXFuRJybgYuBxaljg3oWamRxarisEgFSyWUZ2WgrijYh3BqWqIzbt5o3pILVNxd1fzzws+tf7dmx59aHN1TcBB1IaARx9X1DDAvOFP9rX6b/hseBW+Ju7Ary3X01+nBM4uWk1xFPX8XHvwqJf+WVEfvTC5+t9713PLy2847/1piQrZEhW6JCNscHbr57dc291+q29+Lqennmtmdhm5Kj16bGr0y9ueZ1wvrkhI1Jtzcl3dyQErs2NWZNWtSKTP+hEetQv1lI2HQQ8QU7ci4n4gdW8AKe7/cDr/7w3Z+rN13asen6EU/vg9//seM7r61jvBYLfOeBoNnskDmDry7atWpLar9jGvaZeuS0GTlmYf2mZR3Mdd2TNXafZPpP6vnHlEtOZ393Sj3xSJHz7grWXgPnJyPnVz1yskjg4zf55opj5U4RDeBmCxrXjMa2gNg2ENvMj9ENDJGMuBw28dzVqVdjpoQ+nRQR9UF46IDIh/xoGTtKJwyzDApoE+587LL8+HfHft/hdXLmXi/R/HCXhXGiJTGClYHsVV6Ix5+o51XU4zrq4Ycui0SX3UFWxbM9gtjLgsGPoVOX3jm9N9nrQMLRvZGHdsWdXRpwY9LeyHEL73+87Mn8/fEbAvy2PfTd9Mpvc6LXzvt/7okO3BF4Z0PQtXVnX4Z/QXfxcDMgOwSOdq7NwibMcy0N0zpa+ne18TGr0F7f543/5Fff/RA68avr388uyRJ322Cbg86WXwv3H5sn7gMZd4j3d7T1c7TwyXYB0yagWjh0K49p5TPtCNPGgU19YasQmlDGhDAmwLSxYDMfNvFgKwrbUawKlZ1Hyw6Dxh2geQti3MYz7nJq3u1k3ca3b2N17GY1H2S17UdrD7IUPwnEP/WvPjtF+9Oglu0czQGQFu4clj3UXzIyMmN4RMbAsKz+YeJ+EVn9IjP63Xgk9Lol9H001PflBJ+0qd4vxl6+NcDn2ZiQ5LGRaeODsj88mDR1QPAoJHQuCFnCCp3X3++rsdemD42YMSTqy1Ehnw/3/XCg14fOftPcAqbNOjn194UjXw7uU4E66RAXPeqqZ7voWMJGRGgGwjbAbUDQWjZSyUX0qKgeuNQDl3rgZgRu9cCtAbjVI25GxM2AuBmQPnWooB7ldABhNxC1AYEe5epQ1AzYOBBaQZ9adGgJy1XOAXGDpxydvX/J/rtTrhf3idZxYmq4kTpOVAs/3DTap+H7M0W/Hsn22XrHe6df8OnrzyNCCl880kkS9RX3DHUxdSURZnVa+eMXL6/dDvw53GdnSNDOmOAtMSGb40I23Q7cfO/66rup6tb326uqjE0vQte9jl6ZHrc8Pd4z/faa1wlrU26vS4lfkxq7Mi1mdUbksiz/wZEbkIDZIGwGGjkLjZjLuvaN8M/vBl5YMC9qd4TsVoYyLfJO7JVgX99bIfsu/bQh8ueJAavZ12exguf0v7Fkz/IdeYILreAPE7jQyv6XlrfXMOvPmj1hb/6MqY68o7l5v/Teo7I7z2uv3Krd5Fv+yfECtz0aZH8LOP5G4O07JX7RyTJetBGJbWTFNiI3zUhcJy/a4B6qnnD11jd/XF7ic2WuX8ykq7GTAiMnhMcPCH/Ki1Kxo4z88M6hIRbR7udOCw7vDrp+v+D+ibigcWtOusw723dF0Ig9cQN3hyIeV8FyP2RFELIsCl38DFn8CnjGcJb5s5YFgMWhU5bfO7kr8fS+2PUHglb96+6fex/fmeeTMPun5yN+eD107rM5R2I2RfrufOy39UHkxtiwLeFB26LCNyd4r/Z7GbyQsQwi2jm0hUV2cUytbnFBA66ed4sJY9dWO9kcInN9v6Sf+9wZ5xI2SPBk3RJCX6dv6K7rooqKSx8+PJOdPSNP0vflrX5N1ZMI02Cs1Y1qZzEmhGnnMa3OsI0LzShjYtMmNtPBhd18plNImnh0K5dpQZl2AM0oUcktOoXW7AeN24B+K6dil1vZ/sHaA0OatruYtrBbd4L6A6DqECg+5yL3n/j6+udlIQuLj42v38HVHQAZ4U4hkiE3JGNCMyYFZU4IzhoTmjkiMm1EzOthwQnuwbeGxT/7IvjhTO97s/xefeWXPulGxoSg9FEhaSMDxBP3p0zrFzIWCZ6LBP7ADflyeMjEr+PGeCRM2fzgix0v5m57+YPH7a+nh388KWLaJzfnfOP79faNk/74ZmTY1KHPBvbP4/dpBm7doE8ncLEAQTtgNyGono3Wsvi1LFEdIjIAkbFXSqZ6IDIiTnrUqYYt0nCcmhDnJtRFw3YtErgW8fl1qKgNuOvBCDU6KdH1y8hP1v664Y85FzMHhBmR+E4kphPc1AviSvuEvhlwI2fqZfGyM6+OHnjssyUq5Df/V7eianJudmvDOuvOtTYf7+q+ZDeftel+sVef6yiLkd6LC/1XkP+2mIDN94M33QvZdDdwy+3ra6NT1e/3A69WZG15Eb4hJWZ12k2PtFurUhPWpSSsT7m9Ifnm2tdxq9NiPTOjF2UHDIjeAPxng7CZSNhsYcC8gVcXzA7ZPufMmkVH15y4fua016WzXldux97Nkch9r1/yTfDeeOuw84UZLqHzXby+O7J0m5Z1xoRcNLJ/zedtU07arT0WVBAa+TzuRkLU5ee3fZ7fv/rqebDiUWRhYKj8yJX0OYdUA7bWsfdVOV3wnxy27Hiu4KYWxOrYMQYQ3wHiu13CKycEv5rlE/jdmZM/XDw963rQ9MD7U8Nej4qU9onOZ8VVgtgGEN7WP7hNdOAVe/6xSVsOHQi4dDbh91V/LJ5xaN4Xh3ZO2Hl6wJqzfTyvuHn68n/0d158mzc3nr/oNmtJuPOPAZyloWBByIdLEk7teXVi781Fe4MWX048cuTZrTU3E9dHps88nDjgq5TR37388WjktuCgLWHxGwLvrY8I2nD3zI7UC2sjk/xXwbbxTIuIMbMYG6ep0enXA0jis881lZ9Zuwbbuvm2xj6w4PvyM58bvLe/8b/cXlzRbbOTENYbi7Nen7sd+fX1c8NP7Zp8L2wwhQ2FWB+HGRAdCLS7Mp0T8ZbRWAfP2iYiLP1atEPzJe61pUOtzSOZLjfGwnG0COj2IXjpaM1v7PodrOa9wqo9orJzEw23VtRELMs5/Ylsf5+So06ay67a0IFNGV8Xqde8TFgmjl4mOTqqfidHdxBIQ0Wx4qH+kg/8sydfz57okzXqWtbw0KyRN9NGxdwfdv1Gv2teo4MCPou6+UP481mBsvFe2SOuigeEqEb4qcfueTVh+I0RfP/ZToFzPwj/fFb0+DV3Rx97/vmlFzPPJn55NOmznY8nb06YuDti4p7QSetvf77iwZyvL02b/6+PNmyacnzWyNvjRmS7DCxD+tQDtw7gagJOjYBfx+LVsfh6hGdAePWA3wB4BsAxAp4R8A0IV4ewa7isai7ajHBtwLkF9Cnm9VPzB73mD340cErA5Lm/Lli36ZDv3Auqyb5vnCIbQZwFxDey46tc45Sjop8tvHHzzMW4kz/7bT4dfvxgxNUtgXfPBBSlxTZX+ndWHDZXrmrQLCate9srl5mrP+7UzscbTjcX3XroE3JtW3DA5rvBm+6FbL4VuDXq+obA1JyG/zWuVqTdWpmasDYlYX3K7fUpN9ekxq1Mj1mRGf1jdsCA6HXAbxYImwmCZwqufjvh+vLN0b8duvbb8Yu/7Tiyd+mercEP7qrkRTXqkrriAnFxys9Jp/v9MdclZL7rte9+8dip4Z4tRU7lDPo5b96FopNBsrjIEN/jXn5HvHwO3fjzQNi1QzHhv4aHHg31O+F39WzIL8eTFvxS2HdPIfe30InBa39VO0VVIHFV3BgtGtvKjmkdHJL7xY1b3//hvfDiHwt9b8wIivk06PEHQUX9Qwz8qAYQbwTxBhBdPyCsVXQwmbv0hvOCYx+vPzpz15qVfy46+njN9ujvfvxjyUcHPcZv2/HFzzeGePoK5l3s63F+0Dqf/stD+y3w4iy8wfsx7LPlCb/vSzy56+aSnSHzzj/bdPLlpW13Qjbcfbg+8OGsjc+HzEget/zRj8fj13vHbPaP2Rh9Y8OD03vSz62PfBW4HJqGMK0obUGJDr65YdKulYMCvT9t0S80N39pahlCdkwmDF+/SVjw/Oz+a3vXSZ/cbjEoqzXxJWX7Ul8sunDCqbrqG6+zA1JffGhum1VWOMxq+YCg+hbmOUtTPjU1/pD4TNjYNBDv/jTlwYdnfxoafn2QprIf1uVqbxfiHS60pb/tzbjiI/ymfa7aA25Fp4bpktZly3Y/Sd76/Mn6lJtzKxPnduYt7XyzrDp3ccKLb+NC5zzwmZ55eEDDLq72EJCHim5mDQ6SjLqRPdxHOvCaYqCvemCQbEB0ar+Ye+7+11zDLo9IT5jvd3Zs1M0pgemj/RRj/VVDvbPcrsiH7E4ZPyZgOM/nk36+0z2ezvv19YzzLyZHKecGJU0Lf/2Z77PJF559cCFp0vH4kV63JwUrFnk8+VTkN8U1YPoQ/9lTL87Z47Phyol1wcu/uTVtSlL/YUpe/xLUvQIIKgGvBvB0gF8PnJqAUxMQNQFRIxDVA4ERcOsAWgXQCtSphD00w3lq3LBZPlNWnFh0eP0en28vPRodJxXezWfdqgHRBhDVyYpqF0UW949I/ib0geelayu3HDi+89KRQxFbjz0+dTDBf1tw4vkgg+xuW7FfR86vLbJ1pWlzmgqXV72absqZZSpc2f7mbGfFC8nNJ8GHo/w3xwVv7mmvbl5fG5Oa0/xfxlVGzI/ZgW/jKnQGGjbL+fq8j7w9D4efPn359/vRUaGBgYfOnrx6O/ZlpkSrMzSbjTHKOwujt7pfmcvy+nLg9QWHl25743JG4XI89evjZd53Cp8/fP7Iz89n//Xz2wNO7og4tTfm9z1RZ7b6X9x59dqRC8GnL10+Gbv2l9Rhuwr6nIifErrpQPbAyEpWnIYbU8eNNrqGVU0KTJ9349Yi36hv/RI+D30xPiJjRLi4X2idMKwLjTaBm43gtgGJNbqHNQn2v2YtjXZZFj5mbejktf4TPM+u9TkTVPD7n9kem4OnzT/xxZQtS0eu3D5538Hvff6c9rPP1M0xY9fd4Cz8U/B9wLQf40/tfn55T8L23TEz98cvPZ+y7bcnZ/Ym++26G7vu7L1JCzIGzc6YtuHR0pNx26JubH/gveXh9R1P/1zv/Sp0Buzk0yYA211o84hiudvVE5NCvWZf+MXV5+jkIK8Rt2LHaGomGXL23DrvGfzr/PDjc5Ljlr9RT2+3jHv8dOK50wMJ+gdp5se66iUXj/U/uGlIpO/0p3c+2+KJ/LR9+IN7n29ayb9/a2xiwvxDG4fv3uh68rDrgzu8ttbBji4hYUcJC8teOTTnpECzX1C6l1t4aaSl6ucnOXtiZUceqo/Hv1h998k3D55/8erZrKcPZoZETrvnO+3hscEVR4eatnN1B4AkzClOPCBYMjhY4uYvEfjJhD5S4bUsp0hx/4epw1WKmSVZC8QJX0WfH/Lk5oe3U6cGpY4MyBwQIB/kpR6xJXnCuJCxbr7TJgR+/q/X866mfRQpm5So/Fgqm/bs1cSgB2OuPRgblDYzonDNRcny78OnDPcZjQZ8xg6ahfp9w/X/fmbSsY2qG3vSfE7Gn/O9+HP8rq1Plngkfv5F4pQpL8dPSBzxwavBo5IGjkwZODKp/4jEAcOTho5OGT0uY9SUpKkzw+YsPrZo++4d3ut/u/PDxcRpwSrXyBI0thaNb0XiS7m3X/YPS5oSLJ4erpwaLf0iPm2J//NNpxI89kV/d+LFx+fFnscKf93zPOJAuCIsxlTwqDUnwJR1qlt6yCTbVPn866bUb+zKnVjeOZM6yFSUKr31LOTnYP+twcFb4kM23Q3edM931b3Uf1y3+M9x5ZkeszotZnlm0OCoDcB/JhL2FRo2Q+A7Z8r1NZeTo8JvR6vTs1Uvkq6cO5uQ+KyJJvKtDYfvXRn3+wLni1+4hS3g+389xPu7w4vX57keTXc98HD+IenVIOmDsEfRpxOjfn/g85P3kY1BZ44EnzkccnZfyIXD4RePef9+1GvbwfQNF0s+PK0QHg2fHLbll5y+IRVIjI4V18CN1g8IzvvcP3H+jXtf+T4bHSJ3DisTRtUKYmr40bWc6HoQZwS365CbBnZM4+CoZqdDqWBxDLooirMwQDQ3zuWbhwMWXp93/PiJJz9dTtrwU9SW5ee2k6j3mwAAIABJREFUrrlxdoH3xXEHzrssvjB4ifeobX78lV68ud5fLok/s/uJ/56753fdXbYlfs7RhwsvPt13KOn8rifRe2KfLvjX01ELbg2dHz/jcOT6mCvbnlzbfi9ia7T3hhOvwj+BXTy6HcCWQbB9YrHM5dLPbtHen8X4jPzXmpE/bXb6/Rj//2vnvqKiuvY/gO99yjBDFVGk2HNjLDGJiSECQ7HFQhFFUYGZoRdrNGosYMdGm5lzzvQ+hyJojCUooNLEboxdygxMoVeNJrleZf4Pxrtu7kPuzbr/x/zW9+Gc8/5Ze3/32utcv+bcb5xnqg3vvD6vXj/2OzHzWfuEV393rKudHB/ldPH0hJqzk0X7PdZEjkhZZr9mFc5dzNqSOCY/a0oyx3Wx3wj+nkkH1o75hjN1C3dS9tdTBPtc79/wevXM8dc+7HXvsF8bxl/LwJ8kgp4NzKYNzAbqYz3/U5ki/HTlplNVa4oqlopP+R7XsUvyfTR736va6XU9ndmd7vwyFjelg8syZ2WNB1U7UnvJTVs+XFfrLa2fyL80UVbz4bdXA4rPzCzRfFKm9Lle8qXu4Jjv6I9Kz0+XnB0hqvM+dPNvnIszxpOTHHM+m0Z9vrWMTdTMUD+YpSh/7+r9efoLHx09N3XftzOPlEcmn4mYIvax538GiQAoDWRI50LhPJAXMv1cxpJ6SXSFNP6CIrVcveaCYv1Z8d4T/KyCY/sUB/YKd+09tm1v1pZ9WVv2H9qy/8i2g/m7DlP79qn4m04VfllaPF5x4n1xzdSjV6cJ7nuIfhxe+Hi48vb7guvzFNcjxEWr9x9bt2tX3NGjvlL1WGn5iPwbE4XWcYKe4Qqzm/jRl3serkk5LdmoulZQ0Hav0HIzq7/+q1+uczsvzr6jG9tYMO5l3coX177uucYfvFdZrz9FbST4cQTJU4tiaSq2MH954b+fW/xHV9EX1CsqqLGyaMj3Q6S+QPI5kwx2PbggtjiLvlpZVXvlfsXl+lPfNpua+m020Y8X3s9aYXdsDpAEIvLZOOnrfTQ4YxnnEWvdrVFrH27Oaz5R+uC85v4F8dOzVJV83571sds2JlFH9lSqZd9nHTmZsFU8L1E/I+HOR1ub3bbeZO4+Nl0Zuf2hg9QIVBag7cWU1lHkDR/ifFDuycnHyoYpm4HmBar9Bdd126lbMHUL0LYAXSPUNqMys5eo23ltFQzRoOEaRrjULlzECBOyFh12mLt/zMIMP97OkM07527aPiXhG/eoI2BuHuNLsUPoUdeEfAdePmvOoZlfiveknJImHieiC7Yln/ZPUfoeKorce3pb+mkht+hstOjk3E3ijzgFcw4qVxcfji0VxGu0sdnZKw6eF4fYno2z9Q6z9bkP9Y581st89COz+YHb0E9je5o/626c+uqZ98sup6H+Eb+0Tfy5Z8rzZ6P7n496Puj85jn6un3KjbMTS5XeT266GH/wHDTN7LdO6msf294yfqDn41e/Lsza/j55zN32jyk/d49/2TG1yzDF9mLm3wf/9nJg5NAzx6F+3Pac8WuT692tdl2J+KtUxmA8aEy0P7d2JL11SvHReSel4WfohbRipnb/tNO7ZlTvnvpgnX3nOsZLLvZqNWJKAxXSYbIab6p25MmyCWrZqGOEK79k6tGTnx8u9s2lAzMPfXB09+SiXHaVKux01oyCnV6Cg07q46MkF8dmXZsac9l3ZP4Hdrl+3rmfxRR+IrwStKnkw6A8x08FTtwLX2RcWbi5LHCu4L2/ZU1w4U8Dwo8xSQCUBGLiYFQwj5EXwT51cGWVZnm5ZuU5bVRZYeSlgohL2tDLmtBL2mUV2uhyfUJ5YWpFccr5oqTzdMJ5Pec8vaq8aHVZSeTlyinnqlxVFVMPl81cSS5NkodvES04wl+hEq9RSdNI8eKsvICULaG8DZyductl5z/T3bZX/MDUmKHcDDUGd8XDOYeqN6z7Lj9Z/m0+1XBT+tx6qOPO0l/uB/TfnvzojGtbmffPt2cO3Ap7dm93392S85QqLy0vP15C8LQijo7iqPOj5H90bvF7V/qoCm3kRfXyi7qIS+Kx4hgszx9KvkAUPkwZG88J8jgStky+mbigOXB0n06nLbt6eaeeP3P/Ko+sBZhwNpCzgTiYQfqPyGFvWL6q3iG+fmLaIFn687Vy63W6/3bB32+VPi4SHuOsFiVvvp9fYkiX32PvvTp28+WRX1132fQEX2cBXz21P0hMlYZvvcuUmxFVP1D3QFWzu+TGLOLy/OxzHx89O1J6G9NagKoXUw9i6k6osqAqM6puAZpWqDa7KTrt0y/BRWp0sQqGK8FiCbZExoyQMBZSrHmk05f8STzqg0TJsCV56JdCZKGSEa5FF5PM5VL7lQq3hYTPQnJnyhkh7zgZrclOLUlLUIZtlIYc/TZ2Z+mWND0Zp6U5Sm2UVLlaK4w7nssrongaRaw4O3pPyYF1fT8mDjSNGzA4DjTbv7CyXra5PG8d/tzo8lOrx8+tXi+NHi8Mrs+ahv3UOmKwdUSn0aHX7DpoHjZotH/ZMKqvw7O78/0Xt6b/cv3DF3fe++XhxFcP33v5eOJPD6b8em+ubu3kB/TMnx9Ne3lv/M+Pxr58MPHnHz78+d7k5z+Of3ZrwosfJrx87NVf7/JkA8OahnWl4m2pjk/Xu13fMKoizfNUkvuJ5FHnNnhe+Nr90ia361+NbD84qX2HmyEV9qRivfGINQXWksPlVRPE1eNPl06j93vpciZmZg7bL5p8QDEjS/JptmDGgW/Glhydpd046W7O7Lo9kzUHhx8/N0ZUM/rIjekx5TNG5U+0E/o68D+fIpkRWsRerPeZLJpsf3jcZLVv5OnFX9ev+Kp68dKizz4gJzkIPmSI/aAkEJEEIkQAK28R+/TuqBrF8nLdyrLilWXFURX65ZXapZfopZcKll6kl1XSkRX0inJ61Xl6ZTkdVUFHVhYsvVgUXqn+8tKJj7+r+YCsWbTnYkQEGfXZNl7ovlXpwlhJ2ZeqM+9lSV035bIP6pMEZ7cpL+04defrm73Tj990lNTj6iZE1eYhapl/8Mq2pJP5XLl6u+Dad/Lux+JBQ2ZPC8dwa4ah7v3W+qkdD2a/bN347Ins7ndFym2iHB4ljFMSPCXJU1McWhhZUHn9v12v3rrSRFzWhVWJR4tj8NwARPQFVPpAhS8mmc/Knvf+obC91aJMTc6xAvkObX7gnli2KsnpSCCDDAYSP0gGM4Rst9yAtMhVN5zX/DB+0/NdRW9Kz/bQ0v5iyZsTBeadh0t9VpX7brzN3ndr+NrHcL0BbG/F9lvg3g74TQ/Y8hTfLflAFLntLktmgsoBoOoEmobh8pvThZeC88p9+BfdJfW4tgGq2oC8D6i6oMqKKi2o0gI0FqAxOystzLQKuEiFL1bBJRokRI0uVqEhMjxMhIcK8VA+cynBWiZiRMiQMDkMUcMwLR6utgtTYiHyYV9SvqGSnWnfE5zj4miNMJ4+lKBPSJQEryUiNki+SlfnxOmlMXpFDE3yCrITCvPiCyiuTsLV5HPy8+J26nYuu3PWy3zLxXqT2XmD0XHdqe2mY9stlvWWvfW2nfU2br1l13bbznqL0XYLt95hWG/ZWW9h1tuo9aad9Yfht/LwGj/sxhRm/SfwxmfotY+ZtbPsqn3x6zMdqv827IaPY/1MtNYHrfFBan2QKzPxq9Oxqx+h9Z+jl33RuhD0aTqrNR1rW4tYN+DN6xwfbnS5v9H13rqR99ePerDB4+H6EY83DGv82vlJGmpIw41rcUMK7F5n15aMtKXAq8RwxeWJ4qqJZac/Ljo4gshw2L/XXlo6Q3neX3khSHOaffiI17Gtw2Sb3e/w/S5lTpQfcCi9OE5QMyrr2lRO5adexHu4yA+hZtnzZ4zM++g9atoY0acuwln2R2d6HPlolnhGRNEXS0t9P9f7uorZUBgIqABEEoASbIfc+ewzO1fUyZZX6KMulKw8X7yyXBdVoVlZrl1ZrltZoYt6l1XlupXlupXluqgK3YoK7epyVXjlySmn61wUVyco7k7Nrpy+lfbZXfpF9sVZ6ofjqavOh8+MF1YsLb2/9awh42zztguGpBrLtOJrzvLrDFULkHW4EZbZmVcykk4LuDpBivBEHvWkgu59SPeY+H0NmwfvJb5oWDtg3NfxgLp5Sl16uDA/UZMbqxXGaQiekuSpKA5NLCuqvP7f9qvfXC2p1oRUU97SWDw3ECFnQZkPUPlD8VyWYIF71tywgvXEg1Oap5VJRfsiS7ZNVUbhOX4MSTCQzkLIYJYgYERO8IaIWANrWwNj0w8TNj9mb731eVL9x9H3p8U1ecc/YPIa7Nc/YKy/7/KVgbm9Bd3ThOxuxnZ3oDsGwLYGfJ/kA1Hktjv20hag6ASqNkTT7Kj40ZuonZx7aXzOZTt+HaJ4iqitQNEJ1O1QbUGVbejblqUxuSitzLTKd67USIgKDVGjIQo0TIqEUUgYCcJILEKGRSiRUBVcpEJCNFi4BgtTwEVSx3nkF6Gy7enfC3nHJdEailuQl1C0LUUTl0htSJIdjtfJYgpUK2nZar2Qp89OKMiNLyC5OhFHQ/Bk4sR8KjXCcuWT1xaPV0Y7WwvDZmS9aWW8sqB/t2CvzNg/zOjvg702MV6bsNdm9I2ZYTN6m3Y4P7DD2oF7E2A1ALtm4NDAYDy2QxuBfRvm3gjsGwDjCcAfAewxYDwFLBMYZgT2jcD+B4j/OBJ9GeL1IgEbSAFdaxBzOm5KZ5rW2LWuYVnXOrWtdWpPY1oSUUMa0r6B2b4Gs6zFO9Yx25PRf3E1Xlw1oeT8pCKdJ59gSr4dq6iaTlVOltR8Ii7/UHVuukw9Tq+YIMt0km5m0krvkroJOZfdDl6dllAxc7TwbwxJICILxkk/+3wfZ/7HjqQPRs1GhHNZ+QFux6Z6HhnreXScU/aHqHA2IgmH4uA/dhVVoY36F1QrKnQr3j2/1ZVYpom5cPaDM7cA/SM4acBOPWWeuIfTtxjau0z1E6bovhN145MyS3CZOeK71qhvjeHfNk7V3nJQ1GKqHxCtCWg63CTmBQeu7k0rIzjHc2Jk+en5pYeltTr6dhndfEnVcVnRdUX7oFxRoRJLvyHyElVHVxcKYkuFPC3BU5FxCoqrISK1lde7/oyrSk1otXphDeUl4+C5QQjhi0r9MHkgSs11FC92PBbkstd3Sk5ksDJtzN55Iw4GugiCGCQblQUAuQ9KBDvwA0flzNkQzjEyvulEMn4EGx8w1j5hrGnC00wg9Rm6bQDu7AEZnXCHAVtvwba3I3va4B4zltGNbh8E3zTg+8STRcu+ucOSGoDKDNQmqGnFlQ1O4nsjiLvDhD8C6i5UNUK1CaosQGOBKguqbEeVbUBjAdp/c6VCFqvREC0aooahChgmhWESNEyEhUnRxRK4UIovVuJhGhCmQCMUSLjccQH1WYhkS9pZfnyJhKunuLQgrigrteBYoo4fp1dE03RUAb2qSBZTyOfR2Ql0fhxNcWhRLC1cXSyPL5alpFuq/V63jn3d7GxrwmxNjDdG+NoE/mGCr43oa8O/BXttZAwZsSEjOmRk2IzepkzXR0x7M3B/hGNP7FhmxOMpxnrCwNrwEVbcqY3pZkEcWzGWgcE04vYtiKOFMdwAHZsRh0cY46kH9irEYyge/zURPEsCPYlIbyLSm4p0pWO9qWhfEuxLBP0JoD0V61nDaEuClhTYuQbvSsXak5D2ZHhN6CqvGkfWjJNeHqOtGS+/NFpcPy632iu/xpuoHZ9/aay0dhJVNqao9kNt6YTSkskF5e9T5c7kNc+cG9NTL3wxLv99jPSDstmYKIgpDLQT+uNEABQvANIQVDyfSfk6kp84Cz5iCv0huRhQ4YCag0iCUILtkDuPfWbHijrpH7uKqtAtf0drZblu1QVd4jll7JkTH5/6AdMasaI+u8IeTN2IqRtQ2gz0VqBswuV3x5SZ3PQPhlM3RgqujxDdYsnuAd0joG8EtBXo24dJDQuz6jMSvyOiT1C8b3O46mwuyU8VE1/LdN8oTnyjKNohk23OF6QTh2Ml2bGFeTGlZNwJIU9H8NQkT0lxtESk7k+7CqlRL6ilvGQcLDcIEfhhEjYmYUNhMMgPYlKzHcjZ9vmzsaxZzoLZjqJgjGJjitmYMhDIfTAiyDEvwPPovPXL4n5gbTbhuxuY+5vwPRY8ywr3dYH9ffBwJzgwgB4agHva0W1taGYHeqAb7jfDzC5kxyDY/pSxj5wiith+myltBhojULcAtQmqzLi81V5uYanbEa0Z0VugugXRmqDWDFUWVNmBKtuBxgK0Lf/mCoZoYIgeCdGiISo0VIGFyNEwGRauxMI0cLEGWaxHwvRgqQJdKodLpI6LiM/CxVtSThO8EiW3QMIpIGILjiXQYm6hPKZAt6qAjqKVq/UUh+bz6Nx4WhBHizm0JLaYijkliCpQr9nUWv7Z66bxb54OH2rGbc2MISO0tYChFmTIiAwZ4L/mjREOGdGhFmgzApsBGzK6WfY7PHbADIDxxB4YcVYnMqoZY7Q64hbo0MtC2hh27QCzIrAVh60YYkYYFoC3I4x2nNmAIc3eyKvQ4b8m4T8nw58SYX880psI+lPgYCL8KQG+TIAv4uFP8XAwhdmfgA/EY72JaH8S8lMqoysR7UyC14TDJNXj+HVj+XXeeVUj+TWj8urc+VdGkTWjiFovQa2X6PoEQe0YQc1oUeV49cUp4poxZJ2TsM4178oHqeW+XnnvQ8oPqOZAeTBGBDEEQZgwCBEvBMowRDYXkwczpP4M6nOMCoKiRZBa/C+u5rLPbF9RJ/mPrqLK/yUVuvgKxeqy4k9Lb7lILS6SFyOIZ+78zhGSXjtlP0IPonQHqnmMah6gmqd2SgND1GinsjA0XbCgE2rMUNOGattcicfz9l3enXKajD5Bxp4W8Er5XDqXQ2dxdLkxBaLoQn60Lne1kh9blBf9LZ9zhh9zgow7LuRpCZ76bb8i/ky/0kVVaCIrVeHVqkW1lKc0Fs0NhCQbEbFxio2KgiA1G0qCgTQQiAIg6Q9JP0DOAlI/IPdDFX5Q6s8g2A55AaOOzV8TFXPDZXMTvqsB39uC7DfDwyaYY4U5JnikBTlowvaZ0d1WZGcPyOwFWV3gkBXs7YI7+8HORsYB0WRxxLbbTHkz0DQDdQtQW4C6HWi7oLYLaLuBpgOorUDVCjRGoGmFKjOq7ECVHUBjBdpWZ6WVlV4JF6uwRQpkiQoJ0cIQPQzRwRAtDNEgoSoYrobhGhimBaF6EEKDMB1cokQi5CBCardA+OlS6da0s4K4ElWMThGtIzgF+XGFBK9AxKHFHFocS5McPT9Onx9HC3g0yS2QxhQqootE0SfIVXpV+npr1SybYexQg4utkWlrYNma0CEDGDJAmwGxGeDvgww1o0MGaDOCIQNua3Tr3OPwmIV3AFczbt+JjewGI9qhfSeK9wLGIIL1QrQPMN/+EK8L2ndDpx7g0g+de6B9C4YbPNC/h3j+kuA0mIQNJKEDCXhvEtaTDPsTkIEE+CwB/hQPX8TDwQTkeTzyIhEdTHr7HelJQLqSwFXCRVI3Nu/K6Lx675zaUfw6D2GdJ1XrKaryoKq9BJc9+NWe/LrReVdG82vHCmsm5taPElxhCqqc+HVT0i/4uQomAVkQUMwHitkYFYQTgQgRDKjZQDIHymcDmT+QfoGIZ+GiAJScA4l5gPLHxMEYEczKnet/esfymv+wD4yq0EWV01EV+nev2lWV0iVV9LRzVxB5Ayp/xpQ+cxL3sqRdUNENNL0I3YbSRlRjRDRmVNUBFd1A2Q80A0DTDdUdQN3BVJg8yAfz95fvTTklii4lo08IuKUkr5jgFh+LL+Zzi0UxJWRsiZBbTHBLhNxSIbdUwC0U8rREnJzgqQienuAU8yOP//f96p/3LVShNZSnLBbmBgKKjYjZGBmAkIEIFQwkgUDmB2R+QOoHxLOg2BdI/aCMjcnZUBLIELId8wPds+enL19112mjBd1hRXZ3wz098KAVHm2Fh43owWZsXzO+uxnPMCM7emBmHzjUDo6Y4N5OZGcf2NnAOCCeLF761pWuGWqMiNKCKDuBthvouoG2G1F1IEoLVJugzgC1LX/oSo2EqN+KgiEaGKqGoWoQpgZhahCqAaEaEKoFoRoYrkAi5CBCxlggnLFUuiX9bF58iSpaK4/REdzC/LjC3Hj6LSQBj86Po/PjaH4cLeTRFKdAElMoX11ExRynOFp5epql+osho/dQo5OtgTX0xOFNg91QEzbUxLA14bZm7HcxoENNuK0ZtRngUDNua/YwHxx+y5HZAj2e4o5G3L0VjDaiI5pRRzPibIHOZsSpDbiZwbBW4NoK3ExwlBm4W4BrK3R6asd67M34ecmEF/HuPYmO3cms/gT7vkRmTwrSmwz7kpD+RHQgERtMwJ8lIC/jkBfxyEAiHEyEzxKRrkSk8zdXY/KueOVf8c6r8xTUepLVnqIqT+llT+klb3G1N1ntza/1zqv1zq8dk1s7Nrt+JFHPFNW68uumrCnzcyU+ALJgKJ8LpUEYGYCT/ggVAEUBUMyGEj8o8YMSf0Tkh1F+GMlGqUBA+WLiYIyY/c6V/E+5WlmhXX5RvLBWO+lCDVA/BLo+qO0F6g6gbwN0F9R2YyoTpmz6rSko24GqC6h6gXoAUfYgqk6g7rCTt7qL7s87cGF38klR9HEqpljAKyS5OoKrzU7Q8uO0Io6G5GoJnk7I0xE83dtaRcQpCJ6c4GkIbiERW8KPLPlzrpZdVC2/pFxSRXrKYkB+IKTYUMJGqECMDELJQETkD2WfA4UPkM2CkllA7AckbCgJxCSBUBzMEAY68gNHZs9bs3zlfceNXfCbbrjrGdj1E9zTCfdZwF4TsqcFyzShGSYkw4Ts6gJ7usFhCzjaghxoh7t6wY63rpZtu20vbwa0AdW0MOQWhrwDUXUBXTfUdmGKDlxmQVUmRN8KtH+8XqmRENVbTv/Mb65+06UGISoYKkeWyOCS31x9veZsbnyJIkYre+cqJ4HOjafz3oXPowkuTXFpUWyBKLZQxCkScoqEXLV0bYqpZuZQi8dQE9PWhA412L1pxN80o2+amUPNuK0Z/V0MqK0ZtxlQmxGxGRi2Zg/LAdc7jnat0K0RZ5gYzlYw3Ig6NGF2LaijCbqYoFMbdDEDhxbo0AKdWsGwVjCsFTg3o6yHLPzhaORlhPdgkltnMqszldGXzOhLxnpSYW8y7EtGepPQ3iRGbyJrMAF78XtXnYlIRzK4SjhLakfn13kK6kYLaryJam9Rlbfksrfskrfskrfksreoypuo8RbUevNrx+TUjcmuH0FeYYpqXIW109LL/P/pCpEE2gn9MdIPofwQyhcVzcIpH5RkQyoYoQIQyg+lfFFqFqBm/Y+uVlwUL67RTf2+FpXfx5RtdgoTpjIguhagb0PUnUy5hSlvgUozUFmAqg2o2oGqAyh7cHkXrmgHqnZMZRwuvT/nwIXMlJNkTBEVU0hwdWKumuIpcxKVgniFiCsjebK3Wz6SpyR5cjJOQsRJCZ6G4OoJThHBOc5fXlB547/tV7+5WlWpiLxMeMliAD8QSPyhjA1FARgZgBMBKOWLSD+FUh8o9kNE/gjpj5ABkAhERUGIaA5DGOwgCBiZMydlxcrbzl9bkR2dSMYA2DkIMzthZhvMMCMZZjSjA2R0gsxWJLMT7O0Eh1thtgE9aEV29YAdTxkHxJPFkdvuOMgNoMCCq6320jZ7aRuqagPaNkRjtZO32YutDIUV6q1Aa/5jVzBUCcIUIEwJwpS/E/XbFyUMVaCL5WiYFCyRMRYIZiyVbl57NjuxRP7OlYBXSPBoIY8W8Gghjya4tDiWlsbQ0hhaHFsg4BbmxhflcU/yubR4bXprzeevW9zfGBg2I7AZ4JABDBnBkPHtJhD8Lsa3m0NgMwKbEbM1jurIdHvIZHSCYWYU7cZYvYDVDmErCq2Q1Q6cO4BTN2S1QzsLxC2QYQF2VuhohY4GFHvEgo9Gg1/C3X5KdOxJRnpSQX8y6E8FfWlgIBn0p4DeZKQnGetOtutPQp8nIM8SkP4k2J8EB5JgZxL8pyt+nSdZ501VeVLVnqIqT3GVp+Syp+Syp7jKU1TlSVV7UtWewhrvvLrR+VdGiGtZ0ipXQe30NWVsV3IKUARB+WxMwrYX+CGiQETERkS+GOXLJHxxIgiS8wA1B4iCoNgfEX/xP65XURWa1RXyyMqSmaeuOZAP7UVmR3ETS/GEoW2CejNQdzLkHSyFBVVagNoCtGagMUFVK6K0MuQmhsIENBaobXVSPAjOOp+ReoKMKRJHF4liaWmsRsRV5yaohXFaEUdLcrUkp4ji0BRXQ3FVFE9B8tQEt5DgFhGcIoJL86NklTfa/+R9iwrFikuEl2w1EAQCqT+U+0OJP0axccIfJb8Aok8RahZKBjKIQDtBkJ0giCEMQsnZCDX3navghJWr6obvaMZ2m9DMLrirE9ndimYY8B1N+C4DntmO7OkEe1qRzHa4tx0cNsJjjViWGcnoAdvfulq+7bajwggKOxnqTidJm5PEjKtMQNeKqFscZCZnSRtL0Ql1XUBn+Q+uwuQgTAbC5CBMAcJU71CpQJgShMlBmByGytBFcixMBpZI8QWCGUulm9adPfbOlZBbKOQVyqLfKqKl0bQimlauolWraMVqWhRbkBtfeCi5KId7Lo9bSq3d0FLr84/WUW8MDJsBsRlwmxGxtQBbC7QZEZsR/C4twGYAtpZ3afKy7B59l+VoASONKKMdc+wCTiaE2YSxDIhbC/AyA48u4NYGXE3A2QSczWCYGQw3A5cmlHXfHn04Bv6yZNQv8Q6DiXAgGQ4mYQOp6EAqeJYMBpJBbwrsSYFdKUhvMjKQiPQnIT0psCcF9iXDjn+6qvPm13mKarzEVR6iKg+q2oOoeRt3osadqnGuwlILAAAA30lEQVSnatzF1e6iKg9hzWiidoSsmiWtcuXXTk8/zx5GvXUVbCfys+f7A+k8IAmGYjZGBLAEQRgxB1DzgXg+EM+D4iBE4v8/ulpRqeF+r4r5/jufk3fsRI1Q1QZ1zZB+CksMoKQd6PoY0m6W1IqpTFBrBnoT0BkQTSOqbrZTNtqpjEBnBnozS/0o6FDZrrRSKqZIHH1cHHtcFkOLY/V5cQVCbrEoppTgfEvFfCeKOSmKLRLFFohiC6jYQoJznOAcJzgFBE/JX8WvvGn5nau/5q/5a/4f5y9Xf81f8/8//wfGLvxNGIsvMQ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1552575" cy="1209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enied:data:image/png;base64,iVBORw0KGgoAAAANSUhEUgAAAUsAAAELCAIAAADfjTOlAAAgAElEQVR4nOy7d3QUR7r/ve/v3vvuXe96HXHCgEkKM50mB2WJnMHYJJOThASYqDQaJcBkkzOIIE2SANuAsY3zOkeCEyYnSTPTVd2jmdFMd1V1v3+MhMF3w/3nPe8579k+n9Pn6eoKT1f3t+qp7pk/qP/e/r39e/v/7/aH/68d+Pf27+3f2/+LW4fCFVlRMCFqTFbbkKoqfycnVlWsqkRVyd87r9xDRx6lM+Vu0j8orKgK6qxcuae+zgr/njf3lFX+vr8JT8j91ar495nx3cxIVUnnQbuiRpEqSR2pyv0QomKiYqxirBKsqlhVsEqwirGKSYdBsKr8rrH7beV/w91GsUqwSv6n/U9JeII6IUjFSCVIVRJ0+kzIP0T95+B/AbmX37n3r8qqvyuF7+d/4Vsi29/P+b/ofHIv95ZWVIJUFXV4iJTOJ0dRVaUjhdwvjERX/Saszkc28ex2tHj3LFEJUhHqvHFERYqKE6gqVlVZUSWiSkglCdkoJFFnVFZBTFWRElXVSOeD3alwLBOM5QgKCPI1EbW2IT6CbkfQtTBqaUMtYdQclu/SEpZbInJrRG6NoNaw7I/IrW3ynba7GaQ7Ebk5IjdH5JbEvl1ujknNMak5Kt1J0C7ficp3otLtqHQ7HL8NpRtAvgnk24J8R5TuhKWWiNTSJjULcjOU77TJd8LS7Tbpdki6LcZvCdItQbolJojfFKUbIfmGIN2A8RuidCMcvxWN3w7Hb4nSdUG6JkhXRfmaKF0X4zfa4jdD0g1Rui7ErwPpuiBda5NutEm3hfhNEL8C4ldh/FYodjvcfg3hS0g+r+CfFPwrQT8QfK6TswSfJeQsIWcJPquQ7wg5q5DzCj6vkHMK+V4h3ynkO4V8r+CzCk6kn+/I0GFf+M3G5xV8TsFn/wkEf6/g7xX0/b2JKjmnkHMq+RdlEz4Q3NE6wecVcuF+Ol26C77HwBc6rrcThZxTyDmFJBy7vyGUcKwTfFYlZxVyluDv7+F3tf2WM2H83nnyuzzn7iVxRXf5H5d2IdHJBJ+/5/b9RqLyuw393jd8LtEDd1HJBRVfUDuNjkoSoPMK/kHBPyn4JwX/SO4r+IOCLygdzX3/W7Xke4V8R8g3BH9J8OcYfUrQ37D88f8Sgj4l6BOMPsfoK4K+INJXRP4Cy+/L6IyMLhByXVXh7xWuKFI78p/6dNeu1xbsO7Vs/8ml+9+ct//0zP1vFu49Xbj39Lw9bxbueXPenjfn7T01b9+peXtPFuw5WbD3RMG+EwX7ThbsO5m/71T+/pP5B07k739jbt0bcw+eyK87mX/gZP6+k/m735y76625u96cvfvNWbtPzdp1auauEzN2n5ix+8SMPSen7z4xY9eJmbtOztp1cvaek3P3vpG/9438PW/k7zgxd8up2a+enr3tzdm7Ts7aeWLWzpOzdrwxY/sbM7af6GDbyZlbT8za9vqcbcfnbDs2Z8fRubuOFew5mr/3aMGu4/lbT8zddDJ/68m529/I3/ZawdZjBVuPFWx9be6W4zM3H5+65bXpW1+bvvX1aZvfmLz59Zc2vz5922tztjfN3ON78YcrxW1hZyi4qD2wJBxcEOILQ3xhiJ8X4gvawLw2OK8NFrbBwrAwLywURuCCKCyKCEVRWBgV5kWEeRGhKCIURYWiKFwQgUURoSgCizqMRLpwN7HwXwAKo3yCeRF+XoSfFwWF7bAoJhS1w6Io+JfFC8KwIAILIqAgfNeG+RE4NwzntsH8NiG/Y58w4Nx7yA8L+WGhIAwLwrAgLBRExHlhoSAsFLTB/DaYHwb5ETA3wudHwNwImBsB+VFQEIX5UZgfBfkR0NFLCUL3H7bBwggoiN5XpKADmB8F+VEwrx0WdQCK2kFROyxqFzptoSgMC++n6HdEhAVhuCAM5ydoA/dx90YkCMPCMCgMg8KEEQGFkY6+ukvizs6LwHkRoSAE54TgnDaYHwYFYTAvDOaHwfw2fn4bKBJhQQjOiyQqAfMThEFRR/2gMAwKI0JRRCgMw/wwnBWG08NwcgS8FAETIvz4CBgfAZMiYEoUTIncBd4PmByBE8PwpTCcEoETo3BKFEyJwAkhYVwILpHiJ1Q1oBJ0n8JVNRLBVw+eXlZxIKuqIbvanVXtNdX4uGqvucpncXptTnea05PmdNsrXbYqt63KZalqMFfVm6sbzDUuc3WDqabBtMJlXtFgrq031Rwx1tabahpMVS6T02VyuA3lHn2Fx+B06yvdhiqXvrpBX92gr3LpK1266gb9ynrTygZzrcda47HVuG0rPWkr3PYat7XaY6n0Wpxei9NrdnpMVW5TlTtRp9HhMpZ5jOVec7nX7Kg3Vxwxl9dbyurNpQ1mR72l6rCl+oi1wmUr9lnLPNYKt7XCZXe4bI4j6RX1Vkc9W9bAlLusZW5rqUtf1qAva9CVNZgq6u1VRyxV+3qc+c7cJg2NCiYE9BJvikFzDJp+AxhjwBgXjHHBGIcmCZqljr1Zgia507ibGO88jEOTJJjvkkiPA1McmuIJA9x3KEETEi1IsMh3c/LGODDK0CwLnU2IZkkwS6K5w7hri2ZZsEjQJkO7DG0ytMnQKkGrBC3Sb/6Y7xID5hg0xwVLB9ASF0xxwfBPkKBBggb5nv1dZGiQoDEumOLQGIfGGDTGgCEGDO3A0A4MCTt+f0G5k9+KA4MEjRI0ytAoQ6MkGCXBKEOTDE1yZ83/GFMcWu5FEqz3Y/od8n2GJQ5scdgJsEnQFhdsccEmQZsk2OKCWRIskmCThDQJpsWBPQasMWCJQWs7tMWgNQ7NnffRHAeWOG+JAXMMmBK90c5b23lbDFhiwBwHelnQYUGHIYshiwGDIYegPoEs6JGgR6JBDnUiGolowyELStBmQIJZBlYkWuKiJQbHothhotxQ1djvFI7D+PbhM6VVDbkrjuWtOJ5Tc9xSfdxQdcxedTzdeSy94mh6RVO6synN2ZRW2WSvbrJXN9pqGm21TbYVR+0rG60rGi0rGi0rGq0rGi01PnN1o6Wq0VJ9zFbZZK7ymms9llq3eZXHutplXeexrXXZ1nnsr7itq7y2VzzWdS7LGq9tZVNalc9W3Wir9dlX+eyrvfY1Lssat6XWa61qtFX7bDU+W63PVuuzVXmtTq+13Gcpa7I6Gi3VXnNVvaHGa3E0WZYdMxcfszp8lmq3pdJtKfNZKxotFT5Luc9c7jM5POlVXrvTzTh95lLXkGLv6GJf/1K3tcJncvrMFR5rlcdSebjX4TO9+Vj/9hCLgn1JkCJQp0AdASyBLAEcBgwGNAEMgR0ogCWAIYBRIUcAqwBOAZwKOQVyBHLKPRDA/h7IEsgoAqsInCKwBDIEsp0wGNAEcohn2ltSpACFAYsBgwGbMBBgEGSwwGCBQZBGkEYC8xuQUQRWhawKGaUDWoFaBWpVQaMIWkXQEkgpAn0XVaRV8e4hQ8A9znQ0fX/i/SiCThF0isAlUAVWEZi7EEgr8O4hpwjcbwXFjoKd9STOMvchJHrpLowi0AqkFUgnDAJpRaAJTMAoUKcIOgX+XTgFMp057/Wq01WBwYkWRZaIHS0mEjGkMaAIpAigCUg8DzQWaBmmIJiCoEYGNArqUcCAeR0GNAE04mkc5DCvwzyHeQoBCgODzBswbyC8gfB6JahTeYPK69WAXvHrVF6vQh25l8QQIOqQqEOCXoEmIuiRwCGRw22UInIEmkjIjELWuPAClg9i9Yqqhn+ncDVKWg6/U1pxJKvmaE710ezKY/aKo9aKxqyKo1mOY2kVx60VRy2OJnN5o9HRaKxsMlcdNVcdM1UdM9U2mWq9hhqvocZnqG4yVh81VTUZq5tMtY2mGq9hhdew0mte7bGtrbduqbdvr7Pu3Wfdu8u0f6dp/w5T3U5r3Q7zoR363duYXQdM249YNzXYNrqtqw7rV7tMq9yGWo9+pc+0wmdZ4TPX+szVXlOV11TpM1X6TE6vqaLRVOW1rKm3bqtP23LIsvKwsazRsvSYpaTRWum2VbtsTpetwmMr99hKvOYSr6HUnV7hTqv0mKobB09fP25w2Zil7tkVTQNKPLryJqrUpynz0hWu5HXerpeDg9uj2VKQIUFG5TkV6BSeVcBdGAUwKmRUyKqQUyGnAlYFrAo4FXAdiYBVeIbwDOEZBXRm+w22owhk7gP8ZiuARoBBgEWAifk18aBWTqgaMAgyCLIYsgh2ahvSv+m8k4SfCmAUQCuAViGrCokWaRVSKqB+33pnuyqgVcAQnlF49h44hecUwKpQpwKdAnVYuA8iJJ5FDkEOA1YBjHoPCk+rINFjrApZBXIIsgiyCLBE0BFRT0Q9EXQIchjqsMARgSUCmxi/EiRSiMBigVaFe6+iE4FRBUbtOMuqkFOFe+hsWoWcKrD/BEVgCeQI5IjAdQ5bOgK5zrE1MTrrCG8gQI8BgwUthhoMKIU3qjBbhf3UYBYJmnGQJryG8FrCMwqvU3idwjOE1xJIybwW8ZqOwQiwqqBToV7lDWrQoAAOCwwRGCIyWGCQyCCRRSKLQiwKsUjksKDDAisLjCQycojCIR0SzThklkLWmPAiQnVYvfQ/FU7ayc3Dby92HrFUNdorm+zOJnNFk6HCZ3M0WiuOWpxHTQ6fodyrr/AZnT6T02eqajJXNZkrm0zVPlOtx1DjNVT7DFWNxqqjptom8yqPYYPbtLnetLVOv2ef6cB246FXDb51hmPV7Oly5mRR7w9eTv2wKPVvRZr35vZ+b2Gftxf3ObUs6d0Vxrc2WI9vNjfstu7Yb1x9WFfrM67wGFa5DCs9xhqvsdJjcHoNTp+xwmtwegyVHsNKl2HTXvbwduaN3ebGA5aNh1iHhyvz6Z0eY6XbVOExVXjM5V5zaaOuuIkq8VhLXWan1+pwjR2+bBY9ZWb/stlLG2YX+waWNHHFvqTyJsbh4Rz7u5/5Nj0SHR7jLYjXkSBHgA7zLOYZkrjHPIv5jnmbQI4IOgw5BDgEdDgB5BIRF+EZBTCJ0eGuvO8dKTpmxU4wYDBPoyCFghTmaRmwMmARZLGgQwInA1YGjAyYhDYwZBFgZJ6WeRoDBkMmMc3eBQHqHmjEMxgwiKcRYDCgMbg749EYUBhQ9x/SGDAEdD7r/yMAwZDDwt+hQ7eQQTyN7wXQBDAKZBXIko7h6TewoFNC+s4aOCxwRPwNLLBYYLHwW8xCIHPXbcxTmNcSQHVMwiKriImApSMb6ZilWUVkFZFVfi/436PAxFUnptDE5esw4BDPYsARyOHEMAQNGBowZBGgZJ5BQasaGPTTe/Qbux+9/LlGhbmY1yOQqggaxFNygJX9HApyiGekoEbmU2WgSYAFWhVZReSIwGKBQyItixQK0ShE4RCNQzQSKRSikEhhkUIiTQQahbRSiJZCtNymxW0cChlQmz4eNraLYxDai9VLqhq5X+GK0o7vHH57qfOIrboxvdKXXtloqWw0VvrsTq/Z6TNV+syVHlOlx1TlNVd5LVVeS6XPVum1Or3WKq+11mOp8ZgrPWan11zptaz0WDa6bNv2GfftNB7aon+jivl4CfN+ft8PpvT46IVnv3y++6XpzE/jkr4b0e37kT38L6f/PEPzt2GP/zA56fyE3t9P7PX1jKR3C/seK9d4tpr3HbBtOGxa4zav8phrvKYKj8HhNVQ0Gh1eg9NtqHIbVh/W79nJnVjNfLZC9+FafdNey4aD+iqXvtJtdHjNpT5rmdtW5rYtb9QtbdIudVlKGmyV3uyiHS9m55caZm3VTncMLC1a6ppX3DiguFFX2mQocRkddcm7Grv7+TypzSzzLAZ6DHSIZ++HxoBGgJEhI0NahgwW9WrYTAQD6pydZEDfVTjhGYWnFZ5RQGJip0mQxjzdoTfIEoFNhKkY0DJPIZ7GgCWQxTwrBxkCEzEem9gjnsVBtqMenlGCDAnSiT3hacLTSpAmPC0DjQw1MtQiSCFIS0Ar8ZQMKBnQMqAxpInQARYoDH8DJQBUR56E7CHVoai7w0EiPBZo0hnnk4482s4xItFLCSgMaAyZDgCNAUUAheHd/BTmtRhoEa9N1K8IrComZtSOOD8xKimQUTrTMUw0QSFAJ0Jr0hFR370WLYLahN3hqkjfjVb+AUznoNYxbyfWSohnMGAVgUOCVhYoWWBlyCHIYMgg3qSCgedPM3vL/nh4xYM/fkghfw7i9fFgX4nvLfGpMs/IwICgCQsmBIxEMCKgl3gWJZ4fgUECExfouEhLAiNDVhZYJLBE4AhMxBGJdZ9OFTgFMkSgkMDIIodCjBIyEdGKQ0apzRQTR3cqvP13CldlfKfh7WLHkczKpqxKb1a1J63GY630plW67JUefbWHXdFgXuGy1bgt1W5DrcdY5bGUe2zlXluVx1LjtaxwWWtdFqfXUOXRbTpiPLjN0lRrfqNU1zS72wcvPHF2cNezQ7s3O20X5/b65qWn1A8X86/mfTrooa/HdyWNL/28NOX9CQ8pByfeyqe/zvzTFxO6fr2Ufn9Bn5Pzepwup49tMu/dadxyyFrjtji8JodH7/TqK9xcjUtf2aBbfVB/cCv3+gbD+xts76w3Hd1u2X7AUH2EK/boi73mUq+11Gst85nKvOZSl62kIW25K6PUN2FE2fR+RatnbzqZ9/JaevL8QWWFi1wzShpzS922crfd6dZUHvjrZxcMUjRXDtIqn5hOuTjQIaDDvJYEkwjQYKiXoSEmclJYp4gW6bIh8DUTvmJHIE3imTjQRAWtJLJITJWFvpKgVQJawmuQQGGBkUAqASk4qEGAQiCZQJpAjgAaQ50EDBKkYyApDlIRYLBAk2Cq6teQYAoBNAlyOKDDQaPiZxQ/o/hZ1U8RXitBrQQYAvQYcAjQJMgqQV0c0HGBQpCSeQoBumMZz9MyoCRIS5BFAocglwj1MU8rQUoNapSgBneECSkEJKlAowJWhZwCKSxocEiDRS0SKCymYlGDRBqJNBI1REhVoCYR3is8RXitwtMKTym8lgAaAVaCrARZSaCRoEGwL4YaArUEpmKQQngN4SkEtBJMkWEqAbTC0whqCWRUqFMhpwJGhZQCKQJohecIr0MiJbelyqKGgFSFT8EgRYZaWaA7JnlIE6AhMEWFKQrUEEgjQCOYikNJRExWRIqIHEkEHdBAoBEDHQEUAVokaGVBi0QNFigssgjQGOoxb1AEhgQ5FGQx4JBgQIJeEti4wMnQgHgdCupUod+lD7gDlX/yru16+W9WuTUdBU2xIB0TaFk0qHymej0LX0iTv7VIXxul7y3SBbtyPVv156ptOZJgjgpcu8jFBU4W9RjoCM8pILEC1xNBj6GOCJwKdYneIIAjkEUCKws6RdSrolkRrES0SG3mmDgGyQcU9ZqqyvcpnKgKwjc9p5c5DmWVH82oaEyv9NqdHku1276+IWedO3dFvb36sK3KlebwmKrd+lUNhpoGc4XHVumx1XqsFT5rjcuyut68zmV8dS/j3aD/cAn30QvPvT/s8YuL2fCO0RcnJX2V/djtDRZ+m/X8imTw8QvC8YFfj334/Nxn5Q9eDB7JChwbpr455YtJj56b8WzMM7Fl5xBh18hLZeYvxjz51aw+Z4op93rjxjp7lctaW29ccZBd6TZVu/Svumz791kObaI8O00HNtIHN3P79+g3HmQdbmZpo67YZ6z0WByNXIkvtdJnKj9sL3dbljcOmLV7rnnO/IzCsiHFy+bt3Dq6apN+1pLBzjHLPYOdnnRHfZrDpy1veGZrU7fW4DBFzCRBGgFGglwc6hHUYT6ZgN4YaDFMk29mKZf7S+eyb3hTv17ztLvoPy69a1SFAZinMUhpB1QEmGVASbBXWKTikIu00ZEw086ziGdkP4OCeomnMUxFQQ4FOAQoDHUSsMQhE4cpMmAxr5NBKuKTSFArC6lymxGJRolnYkED8htIQEeCjBJIlYSkSDg1IjISr5dFfUxkJMApQSOBRjnIIL9WARTiE1OZhsBUBDUSpOOAkQArQ1bmaZmnUJAmfkrxa5SABvGsDHUYaglMVXlKCRqUoEnl9VigsUARkcKClsBUBWpkSEuQlgSNLGiIQCtAR4AOAxoDLQEUgRoCNRhSCHAy1MvQgIGOAFqBKR0RENAioCU8TXgWQUYSNBLUYp4hvE4WOARZkniPAFlFYInIYoHFgMNBHeJ1ssDJkCFBSg3ShGdkQEuAjgMqJtCSwBDAEqAlMIVADUm8vBBSsZhMRA0RWTnEISERXulkno2LqSjUhwh9CaBwUE+AQQasLOjjkEaiAQODKlAqzyo8hWGKDCkJGiVokARDPKBHAaMq5jR/Y65f9dDhlU99f8YS8+dioEMtLGq246s5wkdp17drLi559sK0x7576a+fT/vTmdn/19c1Dwuvm1tep1veoZXr/VSYF4OWuKDDgFJ4mvCsAjgCOAw5IiZecHAdiwuBJZDFAotERhZZRdSpIR0RTFg0SW2GdnEMRnWqevPuz7c6FC6pagTfqn9rmaMuvcJrq2y0V/rSa7zpGw5nb1lj3V49cN/WSZv2D3bWW0qbjBUe04oj5pp6U6XHVOu2rHKlOd22Grdl4yHj3i3641XmM3Oozyb2vLmE+XD8g79Wa5WPp4ddo98c++Cn8x9V3xwTPj7sU+ezEVf/izN73Cyl0NGhb07844VXrbJv4nvj/gIaxtzYmPFWvz+cnd5VfS3/8rieX/d78MvpPd5fqjm6xrB1l3HtYcsrh80r6021dZxvu+XTTemvr2eb1jFNW4wHt+k37mZqjrAlPt2yRkOJ21RRb61uzKpsHFjmGlLRNLSkMWepZ1y/pS9kLSyaf3jjkJpppqKxM7btzV5YO8w5sbxpkNNnrHCnl7mNFZ5U5/4n3/zUILWPiYG0OM8hQBFAI57CIiULWglwctB+3tP1q/KnLpczX8zqe3TcI2+UPdX2yyAZWLGgVfgUhdfJfKbk57CflgPZ5M4AdCMH+/thvp98y4qabfGAPs4ny6K2HRjjoh1FLKpkJyETgloZJKEAjVt0McDFY5mRyPDW0OjrzSP4lqw4YKKAigc4OUjLfBIJJCM+OQY1Ek+RII15bVxIldqSMExW/BolQCF/KoZaCaZE+T4xkJSYJEmQRUEtBhoiaAmgEK+Vg1qZ7wjgEaQJZDGvR0CHIYMAhXitwjNKgCEBSglqCUhVg1o1SCemaww0CFKJkULiNRJIlkGKBKgYpGKCJi6kyDAZJ4oEGNWvUwIGxOtkwKKOhQZFeArxFAJazFME0BjoEDAgSCMhRRY0kqCTRaMkcpKokaBGDjJKq0XxWxCvlwAn80YSNCt+HfFrEdC0C1QMMhiwCNJI1MhiChZTFCFFhakqpJSOlbxWgRo1SKkBSuZT46GkeLiPLCYRXqu26lW/UQ4a4tCsSlnxNqskmhHPEsCqgCJ8KgEUgoZYkJOALt6qJ3w2/1Ome/VDh2ue+eI1ayzQPyYYJL9BvZUhf2Y/73j005F//CWrS7OlRyC9z9XM7t/2f/jq0m7R/eboIevttX0+mPh/zr78EGzSq9eH4oANQY0MUhMrjkTApUBWTXxcSLx9THyAELiEwklC4fBfKRypaojc3ntmaclBW3WDaaXLUuWyV3uyth8c1ODI8k0edHzGiz7nsN17c6pdluIGU4Xb5vCayhqNFV7zynr7+kPpW/aZDr3Kvl3Kfjq27xc5z1xdZFQ/m9d6YtA3G/pcO8BdOpR+p37kR9P+EqkfJrte+HrUA61LmKsztL9M6gGKtGdzH7mx0CKU5Xw58pGIe8Kvq4ynx/zXnXWZMdeUz0c8/usiBh2edHZaj7fHPvymk92/1bLucFpNvXX1PkPdaupUJfXOSvrdV3Qf7sj07LBs2Kdz1OtKvIYSr7ncba305i3c++Lg4kk5C/NH1Lw8/4jz+doZlumDi3bNLz06reT4tBc3TDMVzEybt6Rw38vlTXnlXqrCYy/32hxefY2HWlnX9eufM9tjQyTRTIK0EmCUoB5Bgywa4kBHeCs4a/pyS/e/FT3z1XzNTdeI9qsTIyA3JOjCAiUJLIYcDjJY5NTWHPGt7HPOnl/O+usnS5+4/la2EhgpB8yIT8ZCn6jABmDuzeDI87/mffIZC5oHIZgh+1MInyL59UK4v/tdzeKNPWbW9n5h7iPvvJWhhgfHAhQOMHKzFjdr1NuU2swprXqlmVFvpZJmOiYaJWRRiFWNZ6lSfyWWE4WmKE/HoUYSKARZEjSorUbFzxA+VQEUCTCKn8VBRubZGNTFgA7zWjWQTPwMDuplgZXEJFnoqQjJapBWA4za8caOI4AlUENgsgI0CmAxz6EghYNaArQKTyM/IwV1cZ6TAIVBihJMUQMpajCZ8BqJZ+M8I/EMDrAkQCsBrcKnKsFUNUCpQYrwGgy0JMhinpYBLUEuDo1xYIgLrCxoJUBJvA616lCAkYTUiJjaLjKEN6gtnNqiUYOpBGgQr0VBWgKcJHJSiMYhjSpoVJ5Rg3olqMeAU3ktBnQc6mKAk3kGAS4G9W2iLhyiZJCC+RTSZgR3TGfe6fnLxXQkjZZC2TKkcDAV+zkcNMm8UeJpDDgV5Ii/DvKuf2xfxaMf1uvC14bHgU6GGnLH3P4FFfamNjue+2HggyCnj5SeCu09ruR2iTrs6qGBxJ0tNeWqR/rfnNntXOZfvh/816urtOTnMTLoFxX0cYGWBQYDGvNU4vNKZ1jOSB1f8jgcYmWRxQKniv8LhauqGiHNB95eUnLA6qw3lNcbljWlL/Hlrq0bdsgx8OSskX+bM/HE3IEHq7M3Hcor99hLvJZyr8XptVS6jGsbbHv3Z7pWcK/P7/XWmMd/HNb1Rr8nvhvxkP/QoF9e63/1eL/4R+M/XPx0a3Ve8+SUX1547trYpOb+Pa7ldLuRp2nOTm61dw/lMTfztLczet/O7HZ1ikbYMrzl4EjxyLgLL/X4etSTyluF59eYPhzxQGhF7rf5ScQrmtEAACAASURBVGeWad2v2jfWpa04aFlbZ9y2S1e3lanfyB7ZrN++y7DqsKnUbSj1mBwuq9Nlr2waOqxiXMqEpcz0utTJ+/Sz15pmFsxcX+D0jlnuMpb5hiz3LLEVjR9TXehomlvisTsadQ6PydFoKvdwTq/RWa9dc+SJyy0DpEgeamHVFr3iN2FgkQWzFNQrfqMq5Km3R13dnvJtWdf4Z8NUOKhd1IUh2w5Ncd5IeBYFkmXBzH9iOzP14WNDHri62PjRC13rnv/zlfezcShPDiYTf6rUlvv95f5zah4e8/IjOeP+vGIDF4XzSSCP+DVxwXw9PGbSqoeomY+bF2oN47p4jw5TcYHS1l8N91ODGfJtg9Kiw0EDCplRyCQFjfHoiCvB8a99nbvnFLvTq9l/zPjp+WGh6OR4W67EaxFIkoAGBVjFryN+CvFayc/gFjO6aSAtLOLpdqiL8ybip9SW7grfHQdTMdAhQYtgHwJScZDFPCcLbLugi0JjO9RJogYLfRQhVeEZHDQool1ty1RDWWooUxGsipChtGVJvCEeoLFfj1s5EtBIfEocMhLQ4qBG8TNKgEFBSg5qSIBSW1nVT8tQi2CKGtAoPIOBLh5kJaHj5TwKMgqvR7yunddKfEo82LddTGoTk+KQJdCMgUkJmVWeUlr6Ip6SgmwccBLkkMAQwCq8QQkaCTBKkJPb6GjIGA5nyNE0NWQgLRwOmKPQFIa0DLUY0nI0486doRXVjzhXdG08Tt26kSe3sQj2QQEaBQ0yz6CgVoUZ0cuDj2/uus/56JlDKcKv/UkwXQpo1duGyKfaVu+z0QaNejgTLNX8NOChy/0e/XnYX6NrLNG63FtrjD+soS5sZ27vTb+z3HC1X0+Qoz2f+fiF4h745zGykNMOKUlgZJ5Cfo0SpNQglfjOIkMmDn+v8MT3cCSapJC+XRiNUZ2i3vg7Ckeo2XNySek+6/JGyxKPpcSdVVs/aPue57cu719fOdJTOfzw/LxDVYO37x9S6bY7vIaqeuPKw5Y19dZXDxiPrDWenq89Pe7Z2xsHRY5N8jvZM4P+8+NZXYF30pfFqTdWWC5P6n3T3qM5M/lWZt/W9L7tORTITIXpLMygQUZqJJ0DmayYwUbSqdsZPX8c0uP8xN4XBj/RnPP0L4OfvVRlu7J/oHh8orh90Gcj/3xmzENvLqfcr9p37bVXHzEtbzSWe/U1R/QrDhpq6s0Or7XEZyr3mJ0ue5UrrcI7aO6OWZnzX2amVjMz19oXrZq2bVXZ0UWlTcOWeQaVN+aPqZ44qOT5YtfsUu+AMq+53Gct9xjKPFSZhy51Gco85or9Sdvd3VsCQxUxB/t12M9KfgZDPfbrVX8GupB2c1f3W8t7/TSv+3ernpAuWhSRwzyFAwbSalJb9DigV8Dgn7YnNWb94fOVJvVc2YXF+mM5j7zl7EOEcVKrntxKlcSsm5Gxc159zFL4VM7LFsv4p/Z7Bivtc1DAgMK275uHDa14zFRMmSrMulm9ttSPPHdh/HsfGd4+Y7x9rb8EMuJAF46mB6P9rgezrrf2b/rINqb4UUvh04b8HpY5PSyznsue/UTput63rj+PhX5KyKzEzHJIJ/lT5WCfGOwbC+lxWz81MlDlOSnYMx5mSSxHDaergga1pajRTAXmxFs5JGjaAS1FMuOxvFAkG4TyYtFhODJQBhYcpAifhIKadsHa3Jr545WMH67n/ngt7+KVgZcvD75yJUMAaRHRIofy1MggAm1yK4ObDSRIk2CKGmRkPyeF0nF7fzXST+XTpWa9FLbJUasaMhPIxYBGCiUjsY8CUhU/R1r1SpCV+aQo6IsCGnJbG29lwmFrJD5IbB97OTDysn94VBylRvvHgTbOJyGQpIipSEiRBI0kpKCQRhUZJaSTIkbMD5F/HHvzpOH628nkVjZuTcNBHeFTcVAjC3oJDf752qgF5U9sPdh/YfFDnoZkJTYkFqARb4gHOKm1r8rb4teGn9rRY9vy/z6+69ngxX4KyCZ+nXLH2PapJuDqFXOnSgc16kGLuq/fj7Oe+njEf0c35qCmke+WP9NY8PSJxd1fX/zouTUauDr72vAkMU0Tykz6JuePP9f2IJdzZcGABT0BHAGMytMqoBMKR5CVwd11OItCHBF1isARwYQEk9xmaBdGI/kAUa/f/U/Vbwon8i3PicVLDqYvfC29wp21c0uOrzrvaPGgA/MHerdNrt87fnNJzo6VA1/d17/Wa6/0GqpdptX16esPp21bT59eqP1oRPfb8zNuVGefX2PEp8fxB4d8tYS+UGj0TzL8an8M5PRptzEggwM5VEt2j1+zHvl12NM/P9/959HPXBn25JWcx69kPMVn941masMZ2lA2JaT3bc/o057Z50ZO9y9f7Bo9PrXlwOB3B//h69F/vFVj+biYOllMezZaVtfbFh01Lm3Ul3mMTpepqsHidJkdbqPDZSxzWcpd9lJXltM7srR+6qwts+bsKp29a92wqpKc4jkjVxUU1NWOXFVoLxq45OBMZ+OQco+h1G0o86WXec0VHqbCzZS7jcVeW5Ur07mr715fj2b/YBwZFAuY4gEaBWniNynNuZf2PHtp1lOBeWkX860n5z4ifpeutFlkQYt4hvj1SqtObTWo/sHXdtHH0v/wy+aB6L35X03s+W7O0ycWdiMt4+Q7JuU2HQ0YQsrQ/Z9wxgV/tpXarItM9skPHT8zCEuTpdjQU99kZi983FpsNTuy9HPNpVvHrdlpW7ah+5BZf/C+ximx0dFQ1tsf99p04JmyVU+t2fLciU9GjCt9zDrnwf4lz2U5kszLtdnLjMYxD1at6AtbCppvjP7sK/2vl81RYInxTEQ0XLxh/Ogz49tvaJt/McZE8+0W62dn0z/7JvPnKwMvtYz58ONM/uZo0pbVJvSJobSf79iPfdR337Gn1+56Ytvup778NB0L45E/C7WmyiE61J679+gz+a/815wND8zZ8ODCDd2WrOw6c8H/+ey7AbeCE//29cCm19kb1zIxMJFbGtRKyUFaDjAxMfur88amN5Pffd9w+XyGJAy/civ7ux9t135J4/3pMSldRmYSNRBgUANG4ufiQUoOczhiVQNG5ZYehfpfByP3vc7MX/PMi1VdRjm6FNb0fvv9QfHo2Bi0oYBWDWoxz8RFNt5GxQETvWbElwaiL8a0bBvx/Zxc78DH3qvpqgbGxvk0GVAIJsUgF2i1Xr3Z77X3bIXOrhea1zlX9Tr9hkVtf0lqtcpBLh6kVGCMXx1yckufHUv/8tqup2/9mC4L/XEgQ72TEflM0+J5Nuzqg470xXVJpN4Qd2fd2GK8vMYo1A29uMn40aq+TTW9Pn6Vat5vVt156s7+rVOSb6d3bbF3uzT4yY8mPBA8zarAjv0GEtArQEcAgxI/jAMMhpwi6AlkicDi0G8KVwRzQuFROOrvK5yoqoyv159asrguY6E3Y9WR/ntqMw/ONNRPtp1a9MLpiuk+xwtbizO37MhdWZ9W4TU5vaYqt3mDK3PXzrRjZYYvRvb5Ofe5awN6/pDX5dpczXfze4IDw8GGQV/nPt5q69Vm79uWniraaZDFXEzv8uP4h65tSAJvZkc+7y9/nBM/mQ4Omn8tevrnvD+L2T3iGVohjYrZKJSmbUtL8mf2EorSmldkvjPhvy+u1LSfGd9ydMR7y/u8PuvZE5W6g1stGw5bahqMVW5TldtS7bZWN1gqG4zlHmOJ11TqTXO6Mys8Vocvs7JpVOXRGcMd06lJJfSUPeyM3dzMakvR5Hn7Z1T5Rle5bJUertynX+6zlPpslW5Ljcvg9OhLfFaHO6vWk+bc13ur67lLN5+XoxNkPhsFDHKLjgQyf2no9c70h0/O6NYw88lv64zYP6pdsLRDGgEG8awEKOLXqsH00EdZb0189OyLqben2X4YntqY8acvd1IkMDx+R4da9VKrOdaW9/mvA4Ysf1i3hDNV5FkXGrOnPHLms/FIrV1/zG4q6mpZbjOVZHLTrYs3jNviGuLYp59Y1rNmfV8SmxOXx9cd7bN8Tcq8ZSnlzmdDseKfW2d6P8z88vast1uWDntFk7aUyp2XPHbuE+988tKqbT1eLPjD+t3JqlKkRkdJ8ijve9q5jr+On/Jfp17Xq+rc4x+bB8z5z9y5jw5Y2GX8ipScCX8uK+sSvDMQkezPfmTLdz5e9Ooz89Y+XrzhmUUrn5lS9MCRQ3oUmiJDS7SNaQ31e2V/12krnpm6qe+Urb1nbNQU1Gon5j/45U/zdx0dOt3BpU98pO5UhqpOVdvy1LaseNAUgzYQGrFy79NTyx8eMfUPDR5De3zeyp2PFTgfmFH0n+4T3Pmrg14/3edv7zNYHIGCuriQAnnTxYuZ33yXceNiTlwYcgWOLHj18czZD9tnP8vkd2EXdbPPTcl+4aE3PxiBpZmy36606EnAHBct0Taj7M/8qq7HmQXP/TjZ/N3g/m8PzX13kS7webYi5EhQ3w60UYGORXO//1ZfXfPf0wv/o2a74fSXhUvLH7/80xACh5BWVg70IaIe3Rz67o6U3Uu6uNc+feUbc0zIjYNsfCu77VO21f1cuL4vrk9Ch/pKbrqlyfTpYebQ6q4ntjEfbKLecTz17cakv23se7L0L5e39onXm9VDWdcX9To76mF+njZaY23bYuLfSCU3LWqLlbQYcFCHANPx+wXAKJBToUEROCJyvylc5FTRjMR/qvCYSsL46uFTi8r2Z5a7syqP5KzbN3DzxgEH14w4uHzY/gn9jkwdcGBl/3WH7A6vvsSrr/CYazz2rfvsx1da352S/M3IXpdeTPp52FNnBzz6btYff17IRl4d8dPYrjdzuwrZmki6NmxPDmQkn8995vLSVPTJWPXWBDU4RoYD2qGtDVpj/ED1wog7r2h/zHtQSO8lZFJtaXTcSsfSKZibcjnr6R+HdxE39btWn+M/NVR8bQQ4MPz2xsHvLNS41xq2HLTUukxlPsvyRlupz1rhsVR4TaWNphKfpdyTVuVOL/emlXozy7xZjqZ++bvHZ708Xz99rWHG+rT8pTO3znMeHe9wpVe5rE6X0dFoLG4ylfrSna6MmnpLpdtQ5jOXN1pKPcaqJovzAFOzve/b7+VF+alqaITst8RaOPlGzvWPM8+9Z7vz02AVjMb+dBmY5aCetHLET8swVeJTEdCrrc9f2pB+LqfX1VztJwOe+6rSotycowSHq6FsLFpQqz4WsNy4M3xa9ZO6l1OY8kyLI8damDxo/pNHviyYus2uW9zXXGq0lVv0s7Tz12Q2vju8bPOz5dvTJhU9fvL9fpfaJtYc7l6yzVRYrlm38blQdLIgTXv/2wE7mowHP5s8br0pa5nWPP2JGRXdv7qev3xbtynVTxStes7dlPP2afo2P+rtH0bMW9t3UtEj9W6aqPPrPkyzLHjUUqw3LedsS+ms6U/OX/LknZvjbrYMqdzyxMIN7NTqPr7Pn//g4gtlB9n5W80vzP7L558MVNoHR0K622Bg5c6e02o045x9Dn0xe/4my6wKzbSFD/7SvNT3ydRx1XkDHYNfWpu7/diwQ560778ZILePaY8OuNQyZOnm7jNXMyMK//LJDzNutS1/eePTc1cnvTj3Mfe7Y9ceZKct+Muyki7toXkqGoSQ9euz1Mr1T07L//PWncmyunDd6xo2/wF7kWZkiXHft4vzG/IyFqVmTOtVUNWdBy9h3qL6U+SAJhZi4mEtCZrjF4Zf2z7g3Ojkj0ca73iXIP+isGCXAEUCesSbY7y+HdiifP9LF/u/9VH2+v1J0xb898HDySQ8Sm4xKS20GjSR5sHv7knau7yra0WPSx9lxIKD2sQhgebRv3yUdv2oJuxilSOcUkfFD3OBoxlv7NdWb3l28ZZupRu7u/frfmrMDLrtge2myxs1LT7bjRNpXx6kPljXx1+XSepz1MMWdETjP9q1/Se92pqlBGyENyHASZCRIadAvQp0KmB/r/AQp4hmJJqksCEKRyHpH8zhYXKr7vTisrq0Sq+twmN1umzV9fZX6nNX7u23en3epnX91u/Jdhw2ldVzlS5jlcde7UrfukF/dM5z7497sq1hrOgd0bI3DbgGtmzPuzGP/SW3W0tmMp9BC1lcxKYJpfW5kNvlcqVe/WIaPDXQv19/56BO/CJP9g8IAR2EqfFArnph4q2Fyc22LqGMJJBBR2w6bGbbMjRCVlJLTu+LY/t8OPmpsHf0tRrNx8P/9O3o7qeff/YNJ3dwj3ntEXOp176sMb3Ua6v0GCo8+nKvxeGyOxvsTq+5wmcq95jKPfZyT06Fd2zxkZlFO2cV7pha7Jpc3jSsxJvm8NrKXBaHx1rus5V5rQ6f3eFNc/rsFT6bw2ctazKUNLJlTUanz+Y8aF+yLvWVzZoPPhwcDr6khEbEYDaK9lNjeVi0k6BZabEorVbsN2HegAEX47kYtCitmeJJ4/lpz/2U3ef7vN4fjO0TPVYUbBrR7LFcOc4Fvs1QAnkxYGoND1uw5VndwmSDI1tXajSVMoaljGGxJtNhTiu12ovT0krz9PncFCd37vKCzQd6Ltr63OKtXP7qbsXuvgv3UZW7sucvfeLkCRajUS3CqMIVj2gm/Idh0XPmktSsJezYl3u/+/mwO23Tqvb2mLkxdfYm7bTybjOWPz2j+PENngHFOzLGz+u6Y3tfVS049FEWs+hhY4U+a6kua8rDq7fTAEyV4uPOfG4sfrX79GVPrNrYG6mlUC3Y/Wl6/s7UKcuf3rQ+SQ2NUcLpP97ILdzcbVwVVVTd99Ozc5eu17/kSJpa/MBNWPTlr3MmrR4w5tX5Y9fPHVY6eGjJwCH5SVsO68LkpbNXshau7jpzjW5USZcdpwZ6P39+zpa+01ZrJy948r2fZ9a6mIWb+s5f+dyr+6jGE/rrgSmf/zKqYnPP6Qu6HKjT8eGiySu66JampMzs9op7lF/de+jLWdmLkzOL9ANnPPzTD8PVtn6Ep+OAkXg9CXLYT6lijgoKwg0zTk8wvVfdv/3qzJhoj0EKBU1K0CYDLibokWhUI0aEs5oDOT//khbi+8WATQI2JZil3Bz50a6UPcUP717b9bv309Rbgwk/6ufmhbtPLtpXV/TDsRfC9VZySButT2k9Zju131D9anLBrpQZdSnzdmlq1iZ/1pDJN6a1H7FFmvJ+bLTV7e5Wsenx1Vv7fHtsQNxjV/b1jruTW33dxE8pNZCHeaMKODXIypCVBL3C21VgJiLdsQIPcUpIJ4scCnFINEshUzxsiIFRWD6gqDdU5X+sw8Pk9oHTS4oPpDnctnKXxemxV7psznp75ZHsmiM51YfSHQety132sgZr9SHTqjrjq3tN3lrde5Of+3jQo7dW2HnP8CuuvNv1Ay5XGi+PT7qd3itmZ6I2hs/SCtnJNzK6Xp1Jx4+MP7+g+/kRf/o15y8/Dnr0b5Mfaq43qVcGxIJcyG8h114IbbTeynkaZKQGM+hQGo2sVDRdE0lL5dNTL2Q/FyjtF1yd+8HI//pywmOXi+1X1w77uNzsqUnddtBU6baVNmZW+NKq3IZKr9HhtlW5MmrcGU6P2eHRV3jZCh9X0Wis9KVX+gY4vUMqG4dUNOWVNVrLfUaH2+xwWxxuc4XHUum1VXqtlT5bpc/m9For3JYKj6XcYyz3GJxeS5Ur4xXPoJpdmSUrU9ZvTnn33QF3bk5EkQko3K8d0vFgMvbr1NYMxZ+OgSkO9TEhEzW/cKve+OHYP32Y9eTtSXk/jLWeHU79NCTp25E9vhrW5cPhf20a95+XjltReMzt+IjyhufMC7qbiugJq3OeX2U3vcxmFlvtS80ZJVbzUp2lJM2y1N6voOuPNxZc9U969Wj35XueXr4vZc5euqgubfFW65zlD1y5OViODG9tHrx+f/eRZY/Zlj2bXc4YJnXbsG+IQhbC0NCtrt5TanuPq+629cSIsj1pUytTB819aP4m20uLk1a90g3Ls/ecsBjmP5RWwmbOeGrPkYxoNL+9bWB7LPe1j/su39ZtSvHjG/bq3vpmRG1Tn4WHnl16gJrr7Fnp6I75F0h8VNMH7Ox13ccsebZmE/3JD5NmbOg2vuq5mcv/uxXMuuhfMGvzoOG140dUDF39+pJZ22dMqH0pa9wTb382+sNzQ2fXPjN3k33uZuM4x+NTVnSZu42dWsPMK+t7PrBojUe7ZGvq8u2m+WuSZjm7znF23XNyUPUey7SXu+5zWX8V8oc6H2WKKcMy3fMrjaOrktKWP2NZ3Dczn0sf9vDHHwxWIyMlP0NEFvMcCpiUQCa5NLh5f15r4ZhfXxjXNFjza32GKvaPBzRykFN4AwG0LHCyYJaChnhQH+czSCQvJpjaA1bUPBTdHH9md6+9ix/1Ort/c8beFhiM7/S7dXHa3rfWLmk4Xn3Y5z1YfMM7SajP4F/L+MBlrl7f9+VthoJ95ln7ucI9htL1dMMO3ZXjdv449119ys7NXUu2dF+8R1uyKeXUQVObV6fWdVfqk+KeZOGN3uSqQQXJCuitAi0SGFmgCTAp0IJEDoU4LHKKeI/CQ2apzRQPG9rhKPSPFB4hN/efXrJsX3ppQ3qpO73cnVbhSquotzsOp5U3mMrdXLnLstydXtaQVlNn3rTPeGS78d0K7r0Xnv1i2DMf9//Tt/N7xk7NuvFK5qe5D97M7QnTUtvTmIhV05aeLGSm3spKCUywXx1LX8x+JpDdM5qVGu7P/NTviS8nPRB7J1Npzow029WrY1pqtZeyngY5HMygwxmpsfSUaIYWZiQL2SktWSm/DO758yIm0PS88Nqoa3sGnCvRnZn05JslSTt2MdX1tuKGzBJXZnm9tcxtL2nIKK/PdrqyS93pJe70Uret1GMs9epKvYZSt6XUlVHmzi1zZ5e400sarKUNttIGW0m9tbTBWu6yl7vTylxppQ32sgZbWYO99HBm2eHMsgZ7mcdW6rKXN+Q46wfX1o+o2N1v0TpD5Vq60ZX1w/mxYmhMLJIRhwbiN6kBkwJ07cAYaxl8sz79vTFdTvd/5nrp6JbZg34YzPzSv/evWc98P6SvUDbx1rjsz7J6Nc7q2nZtfBuZtLYpKaOwe/rU5KUrM7781TG+vId9fs+ccrvxZW1GhS6nKi1jsT1jwmNvvzVAiU0Ntj3/Y2D0rtNs/rZeyw5aJi7rcqDJTtQiFHkRR8ZIaMY5UDB8TTf7kp795vSZPPdhf+ugOMqrP5Uyo7bPwJcffe3H/HVHB81ZzeXO/MvctcYZ5ewy59Ni+4INTXbDgqdMSxnrtMdPfjSWKC+3tw2Mtuec/Dzl5e3dXt5uXLqJzV/91NSNTy7c16tsn67AkfTKyu7x0CQeTag80qNgLTtmxoNHT/T78KfnJ6z960Rn18Vlf24LTAiK8yrqho2uGWKd1efEL5s3vf3KhBWzBs407HYNe/2rF1965YnJa7X5G7jqBlP+9u6FO3UTlvZyrkhqbZu/y6N9ubbXrIredR+OqzxkmVXT8/mix1fsGjB1fo/dR/Q3onPGrXyIW9LXXpaVuYxNW/REVskDI50PFa7qU1Ld6+zZ/qh9WDygI4BSBEqCJtU//Jctxs8H6G5mj7o1dMqp/tzPu60qP0DiNRLQIp5S+FSFp6QgiwQTbjYqzVmoOaf9dh6+81L8hwWn11t2Lnn2UE3KT01D5esTiH+o/+v0j05NXuGuL2i6PP/Y5cojJ10NKy4cn/HT0UF7dtBLN1KFGwxF6/VLtuoWbNQuWZeyck2P9163nmlk12x+ZsH23gV1+sL95uWb2YNbU256dZJbI9VzcoOe9yaFz3MkxCIhFUFDXDDGRQoLjCJwSGSwyGGBJSKnhHRE1HUoPGSKhzvepf9dhSthcn3vm0uW7c0qbcgqcWeXuDIc7rSyBnvJEaujweBsoJ1HDKUN1vJ6e80h26Z9Ju9W0/Gi7h/l922vn9LmefH96Y99MaFLW1nelVFJt3KShXQ6bKVidm3U1ieSrg1nGoCFjVjZeDobyWAjWfr2TCbQr9t3Y//vyEmrequ/2joy/kbOxf+HsvsMa2Lv94V/P+dcu559t3WvXnSpS2npIZAEQkdFUEDABihFRFGahd4VFCsWSKdJU8S67L0rkJkEsIsNkZI2mZTpM+eF6y772Wc/5bq+V17N5N0nv+/8J/OfZV9/DJxtDuQ4/L1Qv3kufzeHn5c9cK5dNguRuY/JZrzP5htPxLw94f+khfdM7T+8W/xrOVd+KGTPseTi7tSSY2sretNKelOLe9NLjq0rOZZRfHJt8YkNJb3ri0+klvQll/YllfQml/amlR3PKD2WUd6bUX4io7xvbWlvWtmJtLIT6aW9aaW9aWUn0stOpJf3pZf1ri3v2VjZk11xPKO4b03x6TUlZ9KKTmYU9q4vO5lddSZ3R8emmgNpFbtXqY+vGniaaIOXUVAoOcWmjR6E1Zf8sGS0/Jc7IV9fS+Kbj+XeW+p2Oejrj7sWPa+Wngz/03B+5GTuiguS707m/oB+isfQeO0FoV/2HNla0cZtXDtc8fRTUua+n7zT/+yf9Y3q4cYVNZzg1O8Wr/x9u3I2bVmCu+KB0QVVmp9KlN4bqzy3Vs26fDex5ViQppO/v/GX6/0xj8zblhxi+WybF5I5O3H9f3yaWIgQC/uuC9bWzF5ROTtz35zc3bOScv9YtNe96BBvZe63KXl/GLVml3ZKWHk/eFeIxAVe0rTfVxzmvHyTSJJr7z8Jzm38MU/pu3HnvP0arzsjcUevBxQ0eKXk/NDZJaCZ7PNPJCkHv1633Scl/c/v3m3ouxucUj8jqdittOprxLQMdaYeORUfsyParzB0nTJtw+G8leXxi1J+uPQwrfF8aMrBnyPy/lKnlY4RFdUnOSn73Zdn/9DW7AMj6ZqeedkVM1KKvr/2OnN7Bz+33nPpuq92yOcnbvpZdZSP0FlFjV+Ls2cKc2WhBX7HLtDbkAAAIABJREFUR7bqTFmv7Ok2Og9GkmBHMGQRolYhZWJTZhYO+TLTi0ca+PejeIOL/S9G8e8W+btGkjCTP+LwQmEWbvaiTR6MkUWZPQjInZn2pt6FuEYWI0/X4c92nN6x5FCmpLVswf3OtUh/MT2cYr0lfntCcqOvsKr7SkrfZOopOPvYh4qe06d/rT2uWFRR6VW9P6x81/xthT4H9oedPZPe0bG0vSW4tyewvoGdv5edq/XLapVkaX23NgkONsx9dlJkO85xdgmQLi9z75yJ+zzCGEBafCmzBLP44FY2ZWXRkBdh8/z8pN1n4TTEJ2H+32f4fy+cgqm32kvbtqmDCjoCC7qCCrtkRZ2S4k7f4k5xeYd4+1GfqqOi0k7f0k7fqg7pHo2kscqtM/1Le0fC/Z3cYbX/1C7pI+nv3gd8NRE02yzzskk5dj+O3c8Lkbqj0rmodB4p5VA+bFLsifqzHDIW7P/Lc+m/viz6jnq6CH8b/LqX9TjxTx+Df4KDWA6ZJy5xI33dXBJPpz8bk7lh0tmIn7s5yP3F/B/ANd8+2+tlObOAvJtq7lhxrybudOuhU/dut/aDysdDGt2wGhxSAkOq/hFV/7ACGFLohpWDw8pBg0qnV+sMmsER7eCIemCoGRjR6sDDdx803dc1A0+bgact4DPt4IhmcPjzMVrdk2bdU+3gS03/S1X/ExUwrASHlfohpWFIqR9W6YcUAKAZ1HUNDPf0P1ddvXKgp+7o6YyXL9JIaAlt5lEWHmOMmOoUXF7y+5MRX47uWTxdFnUlftbjvaHkYMGTfMGvgX++smTG5ZyfpoYXoc4wDFvUcYUv2vgFf+2cVdk/TUysxZhlb6YWH2qZ0XtJMmXPOntNcOa6WDey4N37QARZMPjSp6L5T1vk8/J387M2//Dq7YaTt0J9E38nzvizb8bM4G2zwmpm+xTODdzG9kn4Q4NSgDiTEVfUpVucrPJ/y9/zXUHDN3uavrl0yXvKmH76orf6qHv3Wd5rKDmr4QfW2n/i5n4pzP/WJ3uGdPU3y9L/0tEhej2RWKH9c/b+P2ds/ufxN8sYPKW567vNO75cvvaf+4HoCVtGgeqblIa5CZt+VDZxKHJLy3luyi63+HxWUdVMxJ7kQle2XI6LKA1bvHvFourwhMrwvDrfa3cXf7Kt23r4u9X1c6LSf3/+8pJpdEOh6tuUPZ5xG768cW0JRGXs6flm/e6vN+z9aWvjd5t3f5dZ8kNFo0+ZnB2b+ftDWk+a2XT2kUy6/vfizRLhRu+Mw0G9uuQzj6KP/yod+xDphP1dMNdpY2EQm7IISasfaZKRb8Kgi8GvOqRjlyOp96mEZbEDEjjsLNTGIS1c2syhTRzK7EVa+ZQxCBuNJUfykIH6i7sTd6VKDudH3m+rhB93kv2N9qtJ4z1uH0+HnO6u29Z6dcPxDyVn4JrjY0WKE5lbU8ICv2jav2a4v/1M986Pz84/v9UIAW2Yvs0+eGTi8fZXj0ovnsnYXOi1vtwzv0myRSWqPThjsNfL2edFdHFdvZyxU7wnFwKR9/HMdCBjFBAmFm7x/Pz0IQFxPgunbTwK4tE2AQnzCdgXs/tgTu//N+EXtxZoAos6ZAVdssIuv6Ju35Ju37IuaXmHf2WHrKxHUnTMu6TLu6pDUq/2k5ezzq+dYTu0cKolAv51JdSVMJrN/Rj2E+I3D5d42v3ZVhkb9mehfixKOpfym+vy83D6s5xBnqaQOa/Cvwdi//K0fAYyEI5Mh7k++I20zXm47A/vQ350hLih/r/QUg9GzCWkPFTGQQI4qB8bl3Jt/tzJcLZ9U7CrInhyg/vr5T/rwn++n5Zwqbnv1J3X7TqbAkDkoKvJ4JTrnUodqtQhjXrnEdDZCKJNIKHQ0U2DdNMgrdTRikFcoUPUepdcZ1cAqEqPKwBMCWJyHaoAUAWAygFUAWBKEJeDzibAdViHHNFhR3REE0ApAEoBEgoAkQOOJhBp1GNNOocWdPbobO1X+ptP7Ln3aD1sXUHCMsLsQ06EfzwrurPly19X/PtQtvu7qiBgh/jRAZ/+Ek9gw6zexf/y6dQSBk+1QmKSWHj7AS+r/o+b9n0vb50Hm2KdNjEOBTOuWAZZihhljCuIIUIRLAjF59999EvJ3t/lHfg2Z++cnPKvDbollCt5Glm27yJbtu0rUd4v3OxZ3OzvAjZ9tXDdv9UdmmuZSqGsEbhVMvlJCAx7vXgn/WQMd8DzGXQ+AQcQ9jAaXUJhUVYo/NJtQWMPe0/7XMVZ70K1R0zOl36Lfrf/kDuCZ+jf+QAvBOPvA3FjKGaWffgQ8gCUXb0nMFmXdfa5ry3/S2L5rLUFf5wYj6PJ5c1nvl2/989rt33TsPcnDI5y4Quu68IqGoX7OucfvxV1ZyR22ryKoePfT4rrNH/Orvs2fcO/PAOipo2Rhfv+Z2rNn2LT/8eIPspGLW/o+1NZ81/2nfhZ0ffNsbPzhp6tMowmNhz9sqL29+d+9XASMUYy8dAZVlD2v0pyZ/CzZoo3fBmW9mdp2O96u/gMkoBbxS4bB7GzKZuAtvpgMBdxcig0gHGEMI5Q0uaPWHgYzMZtHNLCpyEhCfFxiEtYBcS0PzIei73Jtd6r7StefTA9snFbxIPjRdDjFuxxs9Ow12VINV5lvbkgONWbKb+gOXjuYnpOfXTshiDZAuG8n/OXh+AvbgyeOLwhLuDJ3d73d9up/h7mTjtzr418JEfBI66RtrvHK4/UxW8pE1dpAmoOzbrSw393Zv7bnpX3ete3duYqWzffub0OsywjTFzC5o7bPGmLkDH6UCYBZeFRFi79uavbBKRdQMC+qN0HdXg7of9WOGOn3mkubinQykq6/Aq7fIu6fUu6fcq6fSt6/Cu7/Mu7/QqPSwqOiSq6fOuOSvep/I9WCm4unzEU8e1I3A/PM93GSvztBfOnQ+a5xG6ElIVJ2ZifF+bHRgI4uJ8XLWajfnx7gMAUNO9T9GzbrlD7jVXMeDJhXYCavPFpMfMxirwV+Xzjd29C/4QGzaX8OJRUQPlxyUAWHiigAkS0mEeJuU6ZwBLMnfSfOS370Rru9SHQG1i16lZz15nbI206sxx0HQYchw32Jr1DBSIqAGnUO4/o0SMgeQSgj+iYRoBp1H0O2agj5HpKYSDlw1ijwdVocDUNoY0GV6MBaRr6LY0G12EDdMgAHQYdhwHsCEA06SgFQCtAUq5D5QDaqKcPGphDemfjAKruZ44OMseAsfabnRcelo6bMu32IMQhpp2hxHiE/dEi07H5n44Ev94re6mNtOtymEfrT6354kzeTGo6xWULxi1S3BwEw+EOPIpAFpAWX9zoSUBsO+TpsrMImxdunovaf3E4WYgr+OOHsOt3fZQdv9Qf+vrpi0AGDSWmOYjN10iGPxibf/SG6NBJweEzkq4rvrqRYNwRQ0My0swmIXfSxaJxIYOLKbsPYROgVg/S5kFZPCmrF2HxIG18xhXBoKsYdBmDx8BI3KOR8NNXJR8nYl32+SgWQGJ+jEtMWvlOyAd1hFFYOE36uxwBb94tbD3Oza38841HvhS1yAlL3k14D3+QvhkNg94HkBa+y+Zptwc44RjaGcsgYYzTj3LwXbAHbBd8MoWNji19+3q+yxpqNfuBzwS3h3yu32HZJ2RO2Hd82m/cvMTsiLQ7/Rl8Pu1c6IKDYVjmNMlws9hp83Y5A1xUxL1nvtVHf07ZPTOp5rv15T8WVn1//4GMdiyhTVIS9kbsbNLOISCuy+HlQNguhw8Bc0ib+2+BWZSVS1v5tM2btAkxO4+A+ORUIDWWYhrI666IPpAaq9maevdoEaxTkf0aZvAA8n4LalxGjsnQN0HGD2lm+GBl2XzxL1+GctwXcVlxXrP1LfXMyCnHgxbHwImPV5Smvp3jDRveVifZtAXMrSPIYJfuxKFXt/vIj4/OtG7JzPiltt6n90RSb19pU7uqqONCVu/A5o6Lh45tnRhbQ1r8MCsbsXFIq5AxeTNGPv3bXldcysolIT5p5xN2XxT2QR3C/0fh5Af1hfzCZr+SbnFht6ikR1TWJaro8q3s9qvp9KnqEhYf8ynpkmxvl+5r8z+slHSWsvuXzpkInPcxYN7T0JljC90/BXtMB3jZg/iIH5sSsxipF+XPwmReiMyD9POiJTxSJnAFupnCfjSudfu03xu+F05NLqSMEsoowi1CDA4i9eEv1vzZJJ2B+QlRmTfhz2L83SkZm5axGZkb5T/P6e/hDOHZQ73sIW6OMJ5R5vNsWeJdRdf5a8+OPrYpBqhGHXUEwBQAqR6kNIOUEqAUAKnQUXId1aSj5AApB3A5iClAXAHQch0j19FNINGkJ5pAvAnAmwC8CSQUelJhIOV6ognAGkG0EcTkACnXUXIdpdDhCh2iBF1KEFGCaKMeaTQ45aBDNUgqAfqI3t745FPz08n2hw8v6/eNQUkIHIBauLQrzAlETFTOG1393UjiL5cW//jqSAx9J7cv9evW9D8SkyudTili86Rt3pgjAEbFDpRL2Lm0iU+b2bjD0+HgEPYgBosliWg7Emu3J6POLILZQBLpDJ1EUKEOI5c0CwgL12XzIBEugwUyzgUUGUUxixlsPm0R0hALt3rhDhGOBpPOhYRlMWOPZ7BIzO6DWVmU1YuyziVss3HYAzXzSLOEsPJxmxtm4eNYAMMEEw4BbuLgkBi3iUmIR0AcBBKSNm8K8qBsszGrO+7ycbnCp42hCBoEW4UYJKSdPqTLj3JJSYeQsHthsCdmZ6EuT9Tlhlo8aKMIsbIQxIfBFzFELA0vYpAQhgqiiCgcXUBhgQzmT1mEJMRinFLC5k/YfQgnh4C5uI1LOT1IpxvlYFMwh4L5pFlI2EUEFWxnYj854j9CUdPwUhu+0kFEE5CYNrEpqydl9yRhNu70djo5mN2TtvAomzdu5+J2T9zuhdu5OPx5jyQeYeORMI+2CRjL/MkHi7srfqlO+qFunex+Tw0ydJwZ7KWutk52b3YMrMKnAkiIj5mkDJZ6tS8ygvc/Y4QzYn3nxnnNyhR7TlzXoCNtzgE5c7/VdKjoVVLw+0jO06C5gwvdxyoS6Xvdh3MS9hYmmZ5fvdVSHcX5U1TAd7X7c3Yd68zp7M88acw8MV3Ucafz+NbXt2XMOxE95Y1YeCjEJSAWafGirJzPwkkL5zfhsA8KixCH0GH9b9bSaYaGybfqi7mFLeKSbmlJt6y8S1LRzSvr5JZ3BVR3BtR0SMq7pWXd4pqjPrUtogNqSXc5Xx/jZpJ6mv05U8E8q0xgk4ksQUJI5oXIPHEZC5eyaAkL93PD/ecQ0nmUhM1IeZTMyxnwi1k2YyzgqydL/tf7+pn4k1DaLHNYeA67L2OMMh3w+iD7yukncMh80SAOJZuNB8wjAr0Q2Rx7yEyr7CejdK45gOMIYTvCWOPBXP3KlXfkJ87dfNWis8tBWjnAKAcphQ5X6gi1jlYAjAqk1SClAiklQCgAvAlEmkBEDmBykJIDlPxz6wZoBUDJQVoBMk0AJQcoJcgoAUYJ0AqAVAKUEqCVAK0EKIWOUOhQJYipQFwJ4goQV4CoEkRVAKEA8MMA3DhsUxpc7XpjJ3D34pODRtMGwhbK2MNG22bd8//dVNAcczD3meyXZ6sFV5NmaBL/+cUVfwaOcUE8FzQXt3k6rTynU+hycnE7h4T4pE2IwQLMsUDXv7hRGVt9aEVu3bLcHWuyty/P2xNR17jg4sWlkHkN4YhBLVLCKmAsHMbqybh8GMyPQaUoJCVNItrIJ6xCzBnqMCe9HEi7fnxZn2p+n3z+3VPhjk9xhCvEBXEIO5dx+DAuGYMGMVgAg3q7nO6I052A2bjVnbR5UBY+DfFwM5eY9qaMQtrKoi1uDORB27wYxJ9BpDQayNARDBlIY0G4wxezcxEbx2X3QmxszMYnYR4OsxC7l9PJRu08zCx12kLfTa48fS2uvcvfDOeMw5kt3ewzvQLMspCCeITVC7dzCRufhLxJmIdC7hgsQCBf3MYh4TkU7EbAXMzOwSE2CQkJSIDbeSjMI10+JCp2Ov3trljIsRo2x+C2CAKWojYvws7CYD5mE9Awl7GySLsAd/rgdh8CFpJOLubwwO1euI1HQgIG4jOQiIGCH5z9sevA7x8dCx7uTHFe2Gdr3/2+tuDZpjX3Vni/PsxmJuYjVh7qCoI/pOUs+SLK/Q+x3m5xvp7R876uTgiyPT6ODLQ4B9T0zebnSVGffNzwwDlw2OyPQR4Dgbz3B7cw+p6PN5sm73Vcb6pa4vmzzGNGdJz/yYFzlX3nN3YN5PYO7ezsu96b+66XjQ+4MdO+mNkbN3EJE4uwcCmLgLJyaCubsvBIqzcJ8wi7CIV9EbuP0/L5fviH396T8I9r6RD1QX2xoKgloLRbWtkTUN0ZXNMZWtMdVtUTUtIdWNwtK+2WlHULq47yqztEtc2SlgpvMI5rlLCsErZNynVJeC5/nkvGRrznoOI5sN88l8yL9HEnpZ64jEXIOKSfkJHwiEAvZ5inI5DFSPmExPOV7MvnxTPoF+GEOcg2LaEmIiwt/NfB/4HIuKi/DxrEpWRz8AA3U4jXWLTbu5SfsX0h5nK/l4nzXi78bjzk+zchXro1KddVp07ef60agg7rcbWO1gwSCtApNziVBkyup5R6SqUnlSChAPDfAhJNIP5bAFyuI+Q6ogkkm/Tk50+5nlLoKQVAKgBSCRJKEFeCxF9DKkHqH0KrdJQSxBV6VKknlCCtBhitDm/VW9uHxjvABw/f1E06klzwIswQOFT8HRD9l+fR3+ni/3Jp9e/v7Jg53T+fccaRZhkFCUibJ2XzoG1sAuIREJ+wcXGYg8JcDPam0BXtPVGiqEWixO3eiUcE8Qe9FlfwllezV2zlRYVtLRQaJ5MRZ4DDLiGRVROm7NtDqVf6Vzx5ucrpWE3bgyizkLCGjj6LPNa4vKO6sqW0rrmqqrmyas/GFTUb5r17mkgzaTZH8sexdS+eZT7sX3b3ftjTJ/MR5zISC0Mt3jjkjVi5qJVDQx4MxMdMItTIo6C5pNmTtPqjU4ve6KJ1V2MeX4x/fCn+4eVw3a3wqbcxNBaDu6Sf7/FQZjZlYVEQDzdzSZiF22cTDq4Lj7rYHxebGyBYuSC1ITtfmRuRzKuqYcFwDOYSojAbg3mE1ZeyigjIi4DnEjAHhbxxG4eCPUkLm7TxCDsfs3FIO5+08Qgrm7R4EpAXBovtlsUEUs0wpxi6zzxVPzG+yQ4nE1gC4YrBoEjcGo5axYiDQzhFuMWPtPiREJ+we+B2NxxmE5CQtIhIM5+wcuyQJ2QSMZZU85mka0k+j5dHPFudMLp6+dT6xNHyQOhWJGZaQhOrL2oXLPjhd0vd/rTSl73UlxM+78valQGOqyr75QbLwybycfvbLavfiObZJDPMwTOfBsx9FBPwXlXC9GuYARVj6FHkxC785esYH7dg8R/PXdn6Yqpr/zllYdexes2BB8c3f+r1m778IzYhIGEf2siiTR6ElUdavCkrh4bYtFVIWX1JmEvavTGbBLWLXZYYEtcyzBhD0/9lpY18p7lYWNwaVNHjU9Ptv6M1rnDP6i07Eys1MeXHwrcd8ys9JqroFFa3+VR3SGraxKpa37vLeeOBHLO/u0062yGdaQr8cTT427GIGVMLZ40HzzQHuTmlni4xxxXMcwRxUJmAlAkxGdsl80D9WISUT/hx0UCPpwH/PtHoxUxF2ax+tDHSpOK8Cf1fRKA77e9N+AtIfw9EOm8s3B2uinxR6AZdjMaepo//ugBqCbcU+7+M9h3MzL3WcfX4o/fKYbhpmNSAtGqQUIAupcGlNhAKA60y0Co9+Rm5EiSUAK4ECfnnEg7icpBQAqQCIBUgJQfJJpBUGGiFnlaAn+s9+Tfbn79EpSdVekoJkkqQVoKUCqQ1ekqtx1UGTGUgVHpaBTAagGnRY20GW7thtPdJJ2gsg5wraUso8y7Edt/XckNkuy9BXoTRtiW0fQFhllJWb9LGomAPEvKgIB4BiQhIREBCysajLZ64hYMhsYbR4qiNmwSpLfw13dGbtBtrNGEZu3kpjbINjd7zQ7Vt4TSzcQzeJL+6ZfnBcv/y7eL80rDc5G37/d9PxDPOcMIS/uFJ7DlFVntV+amDB3r3Nx2rPXr+8OldWVm7Ni/oaEtetzksek1CYFy8MHKBNDo0dLGwaCt7ajSGcPohDoHDIULIQBJZyMDhDpu3nRAxVBCDLqTscYabi/bmh+7ZmLln49ad6zftyc6o3bCyPMP3WKM3bkwgIT/CyiYhNoPKGDSKQaMYKpB0spxmkQ1bYCKKLwwcKT3RmCSvLGzb0XNt7+vJWpRIscM8F+xGwALUJKAt3rSVQ9rcKdiLdkoYJIyCg0lbIOUMpxwRjGshavEmbDwSEtB2IeHkOmz+DmuOy973+vW1Fy/vVJand3dUOB3XRkb2vH5Ra56uc7kqrdBauy3WaQ0n4BASElOQgLRxcZiL23kELCRhEQELMZiDO9xIhEdbIuA7cfptkrfZMe+yVozlpL5KWzGUumDsSBQztgH+lLJx+R+LktyLEjiL3L6N9flxAffL/CVe0I095mu11gcN1EArc71lojzDsEwCLhUOrVtgVBUTtzXIXS3R32W/37V5ISfW8+sVPj+He/6P/aVcCi57N115WV9x/Myagb6Id73zJq9/S0zxKZuAMnlSVi8U4pFmwd+E05D4Pwm3/rfCSSf1vuXylpI235pj4u1ti7LKFmfmJm/cnJq5eUl5U1x19/zybp/KDkl1e2BVl39tl4+qwefSWl7/glnPlnz/Jvmnl0u/fZU27+Muf9e5FS511LOo74xBHi4pH5XxXQEsLIjlDPC0+M52SOZiEg9CzCb8eE4/Nyx45qfAP7zI/I4YCsGhQObdorHSmWMhfyQC51F+QlLmgwZ4Iv5zLNFsU3HYnTU/XEj7jzcnQwY7+I9Lvp/au2hg7fzz+dv6um+dMJjkw47DelwNMCqAVOoRtQHVGCiVnlbraY2BUv8jcpBQGkilnlToCYWeVOtplZ5W6SkFSMn1pFxPKkFSBVJKkFQBpBIk1HpSrSfVBuofQqr0lEpPqUFKA1JqPaoyIEo9pgRJJcioAEYDMlo90Qzau4EXV4a0H6fWY3AQCQtpp4R2+tF2MWOXoJAPDvuSVh4NcyjYk4Y9KBuLgvgE5ENAPqTNm7bxGIs7ZvZwuUInnMXrduRykhr4ibuXb0oas5y5+/piRF6Nz2qFOK48u3jpB0vbjq4KcWm9qE4RrT6x4OC5gPrz/Mz16aV8yJJBQmG0PRwdz3wDZHx6VWYZPXHukLp7R0d3rbI2Mz0tOYETkChaWBUUWxawbIsgpkIcU8Px4bQp3Rl6KQJJrY5VXTdidxwK6D3mA7syH75drekL6B8IoVxrwJvJe7IzGzcr5FtV8oL9jVsOKLc2H87fk7XE494ZMYPHuuAgDEl8NpR4rC3ycL1/S5Pg9cs4As/Sj6U0dCcX7N1U07n+GXH8xsfuberiteWL25rFuC2KJAMwPIJEYjBLNGWNZmwRzsmF758sMtwNcoyvhj4kX+vz1+6bc+c8n0YiCLuAggU4zHY5PW22+Zhr/9jYhZr6wvhVcatWJ24tLKjfu1PTcqS3V9navuPmHTnD6CjiJALXWKejnVYBaefgVgFuFeOQmID5pJ2N2bg4JCJgAWbjEpCY+RD5pknwNEsykRU/mhr9OmOxcV30UKJkumWZfWj1rXN+FFJ5szd2Cff/uqCJ2pnHqlknJJ62uAaOEIB6VLv5dWM+A/Ri95vJmyrmhpq5q8TuNEBXDtIDZ67sLY6e+9Uy0axlkp8Wcf7X5oRvnK/XYOYI2D7fZo10vJYhQyzqHYex+pAmAW3kkxZvBPIlLaL/LJzzN+GINZYktAzz4b8IpxknNd1yuaC4RVJ3bMG2fVGpmxbuOVDQcLAsLT2+rDax/ujisk7f0k6/8q6w8i7pji62vJHfk+d1N93NqVqE3U50nUuCWhPGD8tulH9rORdprA15L5tHivi02IsIZI0H/fxmxYypPLexlV+9DfqTNXAeGiBEZTxnoMfH8J/AtK/RxzJmKgLu836x5As4aCYVyMIlfNzPGw30QIJ/fhX8hWHdXGdn0tiRoKGDXvZri8f2cW5GfnFpefDF3Qf6Lg31jNib9Ha5gVSDjEpPqgy4xoBr9ZRaz3wWrtGTaj2pAgkFgP99IA9RagOlMVBqw1+bvJ5Q6AklSKj+OvBVIK76K3KNgfpb1HpCrSfUIKnSUUoAU4KISo+qDfhf8ZNqA6nV4x0AfEr3+M7I/klondMlc8FupNMLh7i41RuHvEkrj7JxSRuLhLwoG5uCuBTEJyBvwiYkYT5t4zBmLxziOZ1+DiJrb1seL6E8cE194GKe4Vn9c+vVsPxCQUqDNL5sY1nmsUcnQysOiyta1h3Kfw313J26Et/cG7znnG/yshOn4xl8GWYWMnDs++H45sO+p1vyzzTIzxzoPpS/+cT+7LaW7YL5ScIFm9OyS26CQHjKDs9FFT6RC89diGOI9ZQ9/sm7LStrCyWpmaX70h+/bl+zq9AvfWlqzrdOc9aoftuhgm2H8g9tW5E2eLbz4fG+vRv2aopV2xL9L5/gMsxyyLGus3tZYqJsZfyS+EUxMQuDk1e5PwC29YCNsuJq3/Xlq4sWjkI9+R37+JXtvnk7NxQEWa1Ft/sjFV2hbT1Lz/atOVjr/s6QevfkssaKsPzEH4ZvZz0+n3ukKLUyI6Kpzp1B4ki7kIA5uN3D7uBYbUkkeRJF3zcoDq9Zl7oxP+v0xb5TF05U11WcPX+6orry6vWboGGktaUJtt0aGcmdnlyFO6MxWzBmExN2PmHzoGwsGuIQZi5m93XZ+JiNzVh87Q+DXpRKxtdEw+mrqfINppSY5wuiByLnGxWxzOga4m3E+INFT84sYcyF5mflD48Xv70usAPAAAAgAElEQVQgJx8fYwY6nzRu2h/645ODOdaLTQ/r1oF71zOPVdDJ4k/N2Z/aNstX8hI9/5Ag/CZa8nUQ+1+WSH734mEMY47AJ4Wo2Zu2+DLTIsbsQ5m9KbM3YxYSFg4G82irNw1x/6Gl/9+F08z7/3IdTtMO6n3zpfwSbVBtR3TxvqUZOZGHDpXXVhZlJKdurUyq6Yks6haVdkvKuwNLu32ru9mHVMLOKvGl9ezHG35+UueFnlt2JfOLezlfjbUEoNeTpusDn4V8bfWdSYrnWfxmvs2chzxMoN8nEA9CxurnAjF/GQ2YafX3sPt7Gvz/8qTGk3mzynVTNrT2i0+ynykph5GySX8+KmZjwfNeB/3+Y67Hp+3e99Z8MVrJM6tl9isxzO11Aynet9KTbrb0ne6fah12qoYQtZ7QgLTKQKmGCI2BbNYzaj2jBunfhvBfkX8W/nka/5Ur+Xfkf/0J+Nvx/xBcrf/rSNfjaj2uBkm1jlHqKBWAqQ2oehhVGlyqIVQ9hKmHUJUBaR6CW4eMnfrBKy+U76yZiCuQsLNxG5ewCUmIT8MC2sb/HAr6LaSNT8I8EuZQdhYNsUmY43KySSr6wt2N0lX5/mvUkvisnJqyNdVNXikHJWsPBi1c3HmqZvflNkldJztnd8f1XQ5ae3+iLfPMKdHu60G5Oyt2BVLocgoKpkyJt3pWKiqztTUHTtSfbKlu6GlIs4/V3X9UIY5J4EWVhy7bkl25xy+6xHthWcTyJHXrqg/v1uHUxsvPSqL3Ngty92/pOLqp7YRs+6+hJQ25lWEEXPFmqPBw4bYjm48Urco4K997rknekLdr98bypooE50QWQ6ffurV61fLApbGLj/bsuHe/qyAvNyYielP+Ks39S4H13ZxtTZsaCo/ePiapbmc3vBIUt+XUrxobO3JYtWlz/a78mroDB+u25ojuXl5z+0SpsrS8ZHX89e6KEwd3qQra926saijzJmyxlN2bsnMxmOOAw13O3Qg6ANmMd+/fU7eoHg3cd2Iww5BDw/rsnI1799fvqKvbVb/35eu3T14A166rJz/1fhitQeBchy3cYWNRDi/awmfMPoxZiMDeqJ1PwGzcJqSml9jPxw3EuL1dFIxvWIuuX/spIvVN0IoXMSLrHhF0nPu2XaBvCuzXLtWWrs5LWFa8atXbk8cZ/U2y/+TQ4S2dq6SdK3wvr1/4rmHTw7L4c/HCX6Pm9Gd4faxb9LgsZrXnPyfK/tJ2OCE69F/7OkUMvAz/yEfNHhg8D4c8SIhLQnzaymcsXMrmQcAepIX/j9fhhI1DwEIclmIOyT8I/y//eLFRrzQX84vU4RWt0TvUifklK7blbcpNz83LyCo/kFHSs7j4eEB1t39lh7T8uLj8uGBPq7R5X/CZbJ/rS364E/H7N/t97Q9X22+smJCHjaz+fjDyn0wVvLF89uug7z/6/ziVz2FeJFPTEfR0OPMh2n4j/E3VnDep340mzRirFONXU0zdQWDGH1/O/x4NENI+PFLqiYZ6WYLmvJd9+b6EC59dem/z9y+L+KNrvO6G/WEw7eeRXL/Ly+YP7D507ddHx0C7Wu/SGvBmgNTqKKWeVBlIrZ5uARmVnlHrqX8Urv4H3n9D/rcSrtKTSpD8u3yQ/E/n6nG1HtcYiM9R6zE1SKgBWgXQapBWg4QKRFQGRD2EqocQlQFVgk613q4ZIppHnG26x2f79794nYPCKylnAG7nkFYeDflQVhFlFdGQiIZEtE1IQTwS5pEwl4S5JMSlLHwS4hJ2T4YIHHm7bvHG9bzkoz7rTnJXHuGulHuu2uefnNKoXDWJKUp/rRfX9nLyetdpenK61SE7GkTVF2UHnwZtPlRUF4LjCQwSxMDRr+6lXdRUdu9RnNx9vj5vW2OtH+MsGR0ti0hJ9FhcJ4jfwYpI9IlcF7Bw84KITX4yv9T0mS8my44O7ltQ1+WVrfEp7fbfB4rqR/1yD+5uXMagRWPPshtL8g9uapJvke/eULIjveBQ3v49G7dXp6/oOxSFmCrbVInLFkenJyePvu14976ntrQ0Ja5gxbKMquaeqL2/cgp6I7crkuQXudsfCfZ/EuW1ZdcmmSY6Wtv2FR05v0Nzqagm99rNdTRWfe/UVk1pXdWazfs3b2mp0mpLzu/P3VuziWufXMw4xbiVj0H+TmsyQ59/9uLRmXPn7t2/dffeFW1zk96gH3s/6bRjr16/QhD4yVOD0TQNORzHz5xua2/fvbPiwZ12HLtst+9wOdKclvkEFEBZfGmIhztYBOxBWFkui9BlCWHeLjfLQ3WL2R8Wx5oXrjIHJ5kWrDCuijCXBUPKQIsq6EGx9PBiWVXYptzYqpQVOf3XHurv3h69f415/pgZOIXeU35QZZ1dyT65xON6NP/2wp8/ZnBsW3zMlaFXsz1vHpIxyPYH10JunPOgzNHklDcO/YI6fkbgeSjEwS08yiygTd6UiU9auISJT1rYlJVFWwX/X4XTDGOnPmouFGxVBpa2ROxsXltclb12dWZOWs6BusoDTVuq1asrj8bt6ozc0RlUflxS0iPa2el3RBHQXS29tMa9P36O5fAC6sKqR1nfXAn5p8GILywHgpDbqybPLXm/I+Bl5KxnEV+NbffALofh/RHUSAzzejnzbCV6LcZxLM6hinm/2fNl5JfjQbPsMj4u9aakLEfQ7LchX40s+XYsR2BvjXHeWvHqePBkT+ytpJnj2X7ja0T9Aaz+zPy7rRfOPf7YCro0w4QGwNt1VIuOVOpJpYFsBulmgFaBtNpAaf8BuQokVCD5+bL8t+4NEmo98feu/rl+60mNgWzW/1bv1XpKY6C1Q6Rm6LNtXK1HVSCiAhElgCl1hBqg1CCtAkmNnlCBmBLAVAChAiitjtYCjBrE2kemu3TA0UstV24XmaYzaHwh5ZQSVhENiSiriLL6UFYRBQlIiIvbuDjEx63ehMWHtvhQFgFp4ZNwkBnOya7NZifKWWvPSNZpotYX5Nevu/RoE4JlT5Obt1+uFlb3+te/lm2/6lvWlKC6HK95LttjkG1qqJenY9gWaDLW8m4JM53LQC3XOve2VKpbt+8tWTdv6kWqHa5aXxzPidjAjdqUv2sr8PZy5/m+wCVbAxZtDgiefeVxmepeS0Bpr1/ZA2HNA9Yug9/ulwHpO5SaBIba9OlVhqo853D2/j3rS4/Wll9rP9Sze/eRrfXybfuyIkP6Wta0afISolPWri4tKshcvnT+6mV5a1bWxK7M2Krujtx9h7VtYFbeWfEugL9rVLJnXLb5WPaOVVM2RWvfjsIjZ9cW79Mey2eYMsqZOnQpW72tcG9G3Z71u7TlLfKiNnnJgYp13h+eLWCcQZRJhhojnNb1JHnl8eCtOw90azMy9+6rezRws7lVfaRR0d19/MzZk89fDPX2HrfbXQA4dOnKtba29hN9PY/7bzbKq3t6ap4MH5j8uAUyxTodfi4Hi7J40kZP3MhymVhOM4ewBDKvV7zeFaIPlsDiJEicDi3LxMpWW7ZLJ6p4n6pFL0vDz6dmyOPqtkTUlOQdHnhpSimvyymqvdx5EuxRAYc2PMj0vhU96/SimWfj3V/myuz5/s4Nnsac74373Rgghvq4kLJJUaMUnQjCp8SEyQMzeyLTItQoIcx8wsIlzULa7EObRaRJSFk5/3+FYzZqVHspv1gTWKGNyilPyMjIKNhUvS2jvGhD8bbMzI2ZyzPyY0r3xdd2RJZ1S8p6RDUdvnva/ZoOi7sLOTdTPEa3SgcTvnmdMnu0XGrvTnJ2x11K+efhQzzm0cZn2XOBhf8GRPyTLurfXibOfLfO6/X6eW+yZr5e/e37pT9+CPl+XPYNEuRJSUSkWGSXsEwBs1+Hf/V60zzkZJJRsWhg2Rev8meRd5Mnz0QBR8SO7pWGNZ7340PA/dqrvw6d1Du1IKEdoppBqnWQbNERKj2h0pNagG75PFr19GftWoBU6wmVHlOBmAokVHpSricUIKkFSA1INOuJZj2h1ePNekID4ioAVYGYVk9qQEqtx9UGRK1HNHpcq6c0IKUCMCWAqEBcCeAqEFMCpBqk1ACt0VEaHaUGKBVIqgBSpaNVg4xygFIBLqXBqh6BuobNrVevabq33LibMGlOxrFYEvIjLL6kWUibBbTp8wsAeYRZiJt9cJOQgrikmUUZeZhR6oDX1TZt5C+vEaS1+6zKOnOjFMe2Ec7FOOSHoKlHH+6SVDcLt98OKq7V3ml67Lydd7YvoKovZEO1sq3ydHd6+97lR7ZGHd0ebbiy41dV/dHtHc1Vu3bledneppL2gqraOMn8dO+gjWW1xSNvz+bvLBDEbPEITk5cw33xqaH+V7lv8eXwne+8Ky6yynvD99wLSsvrPpbIuNa/H0pVFm9Q5NcXLou92p7PkNdf3Wk5tLlMWXikaM0qbVN8R+fWZfGpScsL1qataNbsqqmoWxqbtTxjXfXZcwE7z/Grnwt2jPhW3Zmbdzpgt85vS3Nm5dKP1qa2c/Wlhy5uLFVvLk24fivOBRWMD+xUF2xr3tp6tLy3Zm1pXVZl247GrSv8gBuRjHMJZQlwmRbC1iyKumRzjpkgpwPFP376UL2jou/0SYWqed/+Q5XVZSrtIcDwaPzTmF5nYCiawB3Xb56rrC27dutWd3dPeel6yHrCNLVxbFzqsvvQk0Lmky8xJcJMXphljh1yd0zLmGcrJmtD3vgFTIpXmZeuw0rWUAfnk/Uh5K7ojyUrjsal18VUb46o2rdN+34cPf3o6fn7z892X925esWVtUH23EB0g+xeAjdv7r80R817kx9i3yo15X7/cssf3qhmE8+DSBMPN3phUzxsikUaf6GNLHLKlzRKCDMHt7pjFg5p9qZMPpTFm4I4FMSmIAFl9SVtHPLvwmOI/0a4y0G9PXq+vLpxRU5JQkZGfF15YUVucV5y2cZVxZvTt9Vsq8lK25yxfkW1IqGqy7+sR1TWJdnR4b+nxV9+QHQ2n3190c/D892m1kttmqVju8W3lv3ry3oxejMNLP8JLJ5pPRppUgS+KfQcjfzeLJtl8Z9rCZxtDJhh8Z/p8puL+LtZQ9jGYI93Ad+Pxs19k8KdLAlwHo9HB1LHjogMkf/2LOSP+qVfWw5GkKcyHqa7n43iPN5Re/X4rfOPjV2DiEZHa0BGq2e0ANkMkBoA0+rwFoBsBalmHa0G6GaAbh+g2wYpDYgr9YgCRNWDuBqg5AZKbqCadUwrSLbpsaN6/ChIduiZVoDU6HAVgKtAQgPSGr1LM2TUGMwaPaYFGZWOVAKoEkQaB6imx6QGwJsAogkkVADaoiObBxkVQCkMiFKPqAcITT+lHMDkOlgB2pUGXD1I9gBE78O3qlNdB4+WnL6cNvpqFWpNZmzRjNGfmeQxUzx6iktNc0iTF27yIC1e5CSHnuCTE2IcSjt6aqt0eZF0dQtn4eLOU4tIIt5p84ZsPASJNrytTNmZH7OjLH9/+CfTprfWknzF2tji/JW5ix/erz2l3KQsrmor6dJu1bQW13duP9Bco9m1JfH26XDaEk9b1jccTBWFb/BdvCs0oSBg8TIPWSQ7fGlCZjBgWGt0VW5pLvAuPu+7tXtpZV3thdsR23vFaSt6TsYwzvWjj1Y3bk5XZDdtX7WlY8eW6611qtKCg3nbd28oqFzn/3ok/+G9rDXL+fHzeWc60yi4tbYwPDLAq6x8dUv/RVFdO2vncODOV355yuSm0/PrL4i3KBLLVoyZ5d2nKrbu7KpouLy16khmdlJ5+cJjzVnNtZWqQo2iQLF9Q8apQ42tlXsLEiLONEUwSJILYllM/g64miQGaQahGMbutKMYQpKEy4m4nMin8U+3bt14/vwJwzBPngzfvXV/WA9cvXbyyfOBCdPU3Udgfm7ZnetXTROXr5wNH38lJa18yuRBTvOxSW9smo+ZuYiJg0xx6Cl/5m38tHLRy1i/UUn49OIVruwkemsCmbdibNPGztjcmojyvEXVB0taGYRBGAZnGMIMXS7d8DRLhG30ILKE5qJo1SK3fK9/Pxjw/UCG7/v1nq+zvvx4eAYxJCWnfQiTB2n2wI2e2LQXYeQQRh5u5JFmPmXm4yYBbhQRJl/SIiQgNmZjYRCPsIooG5uyCUlYTDglTigawzX/571WXZSx7UxdeUNqanZ8fsH6xsN169NWlm7bsnt32cb1SbXlNdvyytI3rKpWryrrDC7qEZcck1Z3i+t7RPubhW17/fo3zX8WJn0TyH0d/sPgon+faAgnr2Trt3lcWPI7+FwM2BVyrWoWc3u9OUcyJZnlCmTZgtyM82dPLJn7Pmrmh4Xfvwr/9m3avImDgZbupW+rA54lzgOXfgNs+oG8mjy+Uzyy6Iux0B/Hw2c/jfK4HC18uL3oUveZ3gfv2wwu1SCiAWgNQGt0pBYgmkFcC2BaHa7VEc0ApQUopcGl1jtadGiLjlADlBKk1YN0az/d9ohsGyRa9LhWj2gNLu0woh7B1MOkcohSGij1EKkx4ErApdTj6iG8ecjVMoxoRvCmYbxhyNEwDDUNO+SDLk2/Q9NvU4FEE4gqdI6WQbxlgFHqSIXepQSd6n5c+5jW9pMqHaoEXUoQUwNki448+tjWC4wf7wdVpzr2NBapmjNu3kx783wVYlnG2BczjjDaKqUtAtLMxs3uhJFNT/HpKSHtiHs0uCEqOXRx2ob4lKDeY/60M5qwCUkbi7II7Jbopx9SX0zl2KDV2OR8eGrps7HsO4YcnT7ZNbXB+jLr9vF1PQfKO2r3d9TUddcXnpBn6W4n4lAMOu1D2FcfaUnwCAvxWpApDFu9IHpRTkls6+nEsalUzJ5oMWZpz2alHyxds2vlOX1VX//++MLMiNWSK+fDGEfqixvJh3PWNWYpD21o2r2+ojotv37TloNFm44fXP3+URJtS7KMxT6+Hv7sYYJ9PME5sWTwRtDpjuDnT0qOPe7yLW8W1usEhcdW7qzQ9N+cX94duO3Ego1Ln4/vuH4na5+yZL+qsqXzYLO2rmTr/GOa1T0N+Y1bi7anJR3dkzA+oJEXr9yfF9y+ex4JLXJCfKs5gcRODoM3BgHD9dt32jvapk1Tn+cXjqMUjTMMjaJOCLIcOXJY3qhq1qj37Kk+fuIowzDjk9PTRovV9OnRLfntK0nQpzjKKiEsnvgUm5zyxif52BSfNAqwCTdi0pOe9GMmYpwX4j5mL3oXEj0tS7YHp0L+q6eCsofCq06F15eG7ijJUZosKE67cMZBWj9eL095lS1w5P1sz55h2yyYKgj9dfGPpyJ+GEoXjmWJ3m2a9X7nt6ReShv9cEjotLAdZi/7tAdq8iLNHHKaQ01zGSOfMnNwqxdmY5NWAWHlYDYWBgkIqy8NcynIm7BJcIfUZYvFif+zcBKlPradLy+Xr9hYvWxN9tLi6o1FFRvyi1J2NWYWVSWtWbNsU976ygMbq9uiC7tEBb3eRcd9y7rF27skuzr8dytDrh3JelG0TR8eOS4TTUa52UtDX2V4PYj8j+GCeciF+E8nQz+cXgifiBtZNnM6aK4zyH08+DvjNm/sVLLxeDTUHTO09qenubOYBymGBo/nFdxPG/1ehc56GfLVm41uzJn0ia2SiVD3KT+RPjxssLT81rFzZx+8bzeg8kFUAxDNANkMkFqA0AJYM4hpQawZILQAqQFJDUirDVizwdUKoi0ArtJTCgOjBen2QaKj39k+6GwDXK16V7MB0wyTymFaPsLIRxjFEKPWMy06qlmHqfS4ZphpHaKPDlEtQ7h8yKF46mp+gXaO2E8arCcHp46DlmadU23ANHpXC4C2DFJqgFTqEZUe0QwQLf10ywDTrKM1IKECcAWAaQ2kehDRDjpadXAPiPYO2FouD+5vV+44tGm/fHlXb9z9+yvHRtfgUCrjWM44FtJwGG0JZsw+uFlk/rRgcHDp0JOcjx8yMWMEZZTQJilj5FFmEQL5u9Bgp8uPtEqZcSn5QUJMBxLWCMYcSX4IYSYjCXOy+cOGN0ObRgeyjM8z0cnVBBSGGT2pSRYDxV88H76phLWradnpM3lPgQK7uYBAEzGLDzIpsk8GmawJY3DGGJRiRde+HE9+9CQVBBOgt7HMVCLwa8ze/IUNhZmHKjKb968/3ZLTfzl7bGQjYUxi4EDCyMNNPjQUykDh5JQIm+IzcCjjiKGcaRfvF0cW54duPyDeGN99L6//vSqprHDJ1pq4HKH+2UoYWjFlWWqE46fMKe/frvs4mmn7mPPgVMxV7aqzR6I+AMn4dOrowMLxoaXQ+wUo5GOZltgtBQ7T7QtnTmwpztZ2NLV3tB/r7X377p0OBFrbm0+ePv70mYFhmKdPh7ds3tLR0fPo8aMDDbvb21tevnzOMMyU8aNG3fD6+SWKuPhiONExHYJb+YTRizZyqWk+NeVNT4poI4c2uROTXsiUiPmUjHWlfYhYbBWvg8W5Tr88TJJr99/6PLxSEVJWsHzH26cfGZJkaGb00UhDbNxA2gKoSGrf/AuW8wuS7QVv5k3kcya2SqxFIS/WzhnO+tN44w/2G3z4sTf5MQgx+qImAWJkY9Ms2sinpwTMtDdt5hKQOw57kFYBYeXiEJuAhCQkpmE+CXnjkBh3+Lls8fjnlv5fhONO6nXzpeyyluDqtrjC/fG55QnbyjO2lGRuq1pRvjO5rGZ9dlFStWJ1eXtI8TFBwTFBYbdvabesqjOk5uiCipbFqnPbb58/+XD7wfuL454GCycC504E/AivExE9KYZqL0O9BzOw6c0Wz7eh3yNBXmig27vgv9gagqZ7I69v+4K6suJDtsftRf9q7onA9InP5L6D6R7vFnraQj3eLPjpYybvQ7p4MEw0ELdiaMfh+8evX3ow1gUgKh2pAfBmAG0FiXYD1W6g2vRki55o0RMtelKjJzQgodXTbUP0UT3RoUfb9Kh6iFQM0yoD3gI6Owyuzidkix5pB5E2kGzV0y1DVMsw1mxAtCDWCtBHAapdh2lBrGWEbB5C2oddRw2O48NwHzAuP3Wt9+K19s6O6j37W28M9QwjWj2m0bva9Eg7SGr1lGYI1wxhLSDZCuKtANkKfF4IoLV6SgMSGgOpGCSbBmjFIKMepLsMdN8QcVJnabs6dLDrVG3j7roDOXsbklq1yy+die6/Hf/2SYrpQxI0HkNalzNIBoNkMq5Exr6QsYUx9vmMQ0Y5gxFXOI6G0C4fGhYxkD9jlTJmAWPxYUwSZtqfnvRDpiQoJEVsPqTDl4HFxJQAnRIQ0xx6wp3+KEbHo1FLKuVMYRwJDLQAtUgxC4/+5EFOeSHTbohpHglxSEiMQGLEKXbZfRlnMPW/+XrL4Diudd+76ta997zvOXvv5IQZnJjFPCSWLMuMMjMzW5Zk2Tt2nMQMsR1bMEySbEmWzDKjZEszTTNi5mHu7rW61/tBSfa59+z9Vv2r65mq6e5Pv4fWs3pZBcygyN05uds4v5dcNtC0wDuwhHctRZ4pyJPMOMJ97lF+10S/LZy2RABLBDMczloimOEwZijSPyTp7lnwiNxche1+Sq20u7OGrVlvzetfUDsaO2c5LQmsPY62hfrsQW5bMO0V0a542h7P2dKRfRpyT+eckoBtAvLFIXciYxf5rXH2/qmIucq4ieHB/nrjy8NH9127Xto/MFBReevEyXMGglJolOcunrbaB3Va1YOamq6e3tPnzmzdtvnKb1ce3L9X3/CqvFLb0PDqRoXSbK522K62mKf6HImMPRzaJvC2IGSJ4odFyBbNO0JYSzAzHIfaFwycnNaeMjUg2uoW7PaId9Ixm0DMRkfqzteTc04nbiXKnyOE2o19f190+CfBsqqE6c0LUj1bkpltAve2oOEtY/q2jBveF2Fe8z21/NuWlaN6Nn7fu/u75r2fDignAlMy15fI9IWz1lDWGsZbo5EljrfEjJxtzNkjgSOUdYVAZzTvEPCucOiMBk4h6xUHXPNYUPzPCOeRlxssurt9X3H4IY34qGLqqeJ1P/y0a/eu3bv3bvjlzJYLRbvX7c3cc3raYdXkXLU4T5d4UJuQrxX9XSc+rE3aL595/Nmlcgq/U/Xq6QXps9UryWRRf0LYwIzw9rljX055z3lxpvXKTGLqJ+6UCTAhwpYwrmHyB/6SecSxoMcb/529P71x7Sgi6YO2jaO5mqyGS2Ed51Ppg9MsaeNciUEdgvF1qcLnm7bUFunv3Xp9q35Qa/AVG/gCjC8kAkW4R2oIyI2sAgMKDMgwIMOgFAdSAhRhbDEGpQQnw1gl5ldggSIjV4wjBQauUX5dw9Clhy0awqMiGbmRkzVwSoxW4g4FNiw3OmQYI8UY6e/Jue+qyVdAekpJ72Oit6y0OGdL0sUfMqlHJ44cXndKXVHZxMowthin5ZhPiQEZhooJKCVYOc7KSZ+M8EsNQFqPZA1IYUQyDBQZ6EIDKGjgrzRwVw2wsAHKGnjZG15jRGUkKifR9bcO9YOmq6WPz1xV/nzm9I8n8o4d33z85NIL5+fLC+dfU8+/Wzm/5vaMp4/nN9QtMb2dRzXMayKWdOKLuupntRnn4NgComFJY93CNnJhX/uCgY7Z7v4szr4MuRegwHQUSOJdccgpYm0ixhHJ2cfzljDOmsTZU4E9irWP4dzjaNcE4ApBQyHAFuSzT2CGJ6K+iWgoDNrDWXcQcExAlgjWPiHgGMW7wpBdjOwCZAlHQxG8JYq1j2Nc4wL+ELcv2OeJYFyxvCuOc0TQjmC/PZhxRgJbNGuJ87mEvkAa7ZvKuzM5e1zAFUb7RcCfiLyxvD0GWuJ4SzRvCwPOIMY5gXYEM45QzhXMucdDzwTaEQSdodAeztrCaVskbRcHHHOcQ3v6Oy56nC+cDqyt7TkHBlzO3sGBfq83cKPq3qEjP1rs1sKigt27dlIkWfO4prbh9Y8/HjXUYyRBNjeTRqyusEhaXCB99uS23fK4p+Pvna3TGXcqcAZzzngdZMQAACAASURBVHGcPYyzCYA9knUEM64wnzsWNs83707tSljIxO1hYvYHYvbRMdmB6N1e0c6h1AP3RVtr91/pr236Ycm+n+LXPEjb1Zi4tlU0tV4Q1zQvuWluNDUjuHNxxMD6kN7N37eu+a5+5re1qaOG14g9O6ObdnzYeu4LWJ+IesSMJdxrnei3hUJrND8cg4Zj0HAMb4seOZkQOKM4exzvCudcMaxLRHvEPvc85p/HcA55OHvRnb17iyPytNE/aFJyT89cuTZrw8r965fv2J+zYVvenDUHMvIL5+Ur0w6qJfnq+EMa4SFt+CF96CGd4KBizpmHV0oa2yqMluqH+DN9xav8w6/mZRmT4nsk4Y7UMMecyO5ZYwbSvqETx/sl4zszv+85lwYNm18dH2e6Gka/zSJXfDUU/013yqfDxyVezaze/dH9cyd0pUxsTYhrzFpmPHTiRcndqufm64RVTbhlGCszIhkGpYRXSrqkRlqGsXIc/CEox4EUZ6QEKyXYAoKXUbyW9FWYAhUkW0X4bhu6rt+7fb7wePaPO8tqX2rNvuIGTtaAZAYgx30ywikjA8UEf4XgCii2mIAFBHvVzBVTsNJou3TpdNXVpa9V8e33Z7c+3Hp434zrT16Uk95iA1tMAinuU2CMHENSnJcSQE7QctItJd1SnJEZeYURqTCkxFiFMSA3+mXGgMzASg28zMDLME5qhIUja3U4V4zxagKVmND1JlRpYq8b7aVv+5TPm67cfHNJ/+B04bXjv8nzz1/IO3vi8IkfDx/Jzf373pwf9xz6YecPeTsOHtq3+8jBXYf/np13KOfI/vwTO/KPrz5+csXlM8uLzy68Jl/4rGZpI7Hc2r+KdS1AzGTojWPdcbRb5HdGsJ6JrGMs5wjhbOHQEs7ZoxhXhNcdFbBF8YOhyDKRdYb4XeHQEQKsY1hnEOuOYJzhjD2ScYxD3lDkjkfOqcibxvtF0COB1lQ0NAn1pqO2dNCW7OsRMQ6B3xHOOMNYR7DXHexzTuQtIWgoGlij/e6QgHscZw1C1mjoEDFOAW+P4J1joHsscIYBRwx0hvOeidA9gXZOZFyh0BEG7SHAMQG4QlhXtN8lHu4XtbUkNDfObm/ZbB8+67SVeF3PaU8rS/tsNneAZvoHBgsKC6TFRVd+u3zjZoXb5/D53DpNSX19w8tXzwaGem/evKfXlOvUMkNtud9V1WJa4RicBFyR0D0OuiayzgjaNYF2jWHcQdAr4urmNK5IHBQvYQWbmdg19phlA8JV3XGrhgQrhyWbepIPEKnZNZl7q5I2kxn7h5L3uhO2uxNWtyVN7162qCljslEQj0lieudH+HeFDm0b+2DyR6XCTysTPu3YGjK0f1zjrg97rozmGydBa7LPGumzhXCOMN4SjoYjkSWKt0WPfE0ZuiJ55wjh0cAtpL0in3vuvyCc53zcQNGdfXuKBQc0sYc0CYcLZm89sGTN2s0bNmxYt33ejqPzDxetOKSalqsVHtRGHdLEHNZEHdaFH9JHHtbFHy6afuneJV1jR1GDs8TgrqrrvnP7zWtFtSHvxNuFy0yTJ7eJYwdEIX5JMCua4BSO7l0ahu5v7lek284LPbJU8GyVK3/SkGisIym4acrYuvTv3iSMfZMperFh2cufjj+Wl9+9j1XUD2hJlwJ3yUmfjAQKI9LUcyqjX4Z7pRgjxVk5AeQElONQjrNynJXhARkZkBEBlQleM7vK6urPqa/IrhcUq46dOT73ljrL9Hjj66oVSvXeO83t5SStqOMVGCrC2UISFBKoAENSAikoWksGdBRTYvbda7X9Jr+sOb+4uSKTVH3vq8sqzBm/Y7VIfbO6kvLJCHSVBMWkX0myChzJcSQngJKgFQQtJxk5AeQkUFCcgoByDMgxVmGklVhAjtFSHMhxXoEhGcYX4/AqQV+h6CtUoIhiiijmqslfRHpVpF9J+pXNUN2KdI2oqhmVm1CpCZY3w0rCV2lwX8d9WpLWEIFSY6DUQOsNbKmBLa9nyuvZkoaAus6uftKrv9Woufb6sqz8+G+XD589eOTUpoLfFt2rmkPgc+2OBQDOBLSEdYcz1khkEyJLBO+YwLqDWFeUzyH02AXQGsLbv2G9o/yeYOiM5tzBvC+OdQkZRxSwS+h+gYuKdLxOcNxKH9aLeorHd174ru2X7xrzPzfv/ZjY/dnDrR+rt/3NZkrn/ckB13jGPdbnCWLdIcg2nhsezzjD/P5w2h3MWUOQLZL1hPi9E1jXBNbzHeMZCxxR0Cbm7bG8I5J3RgOXgHHGsK7Q3w8wd4WyzkjaGQm8EYwnhPVF0y6xYzC9q3kuVb/R8PpkI3XfauljWbb2zZvqm9UqtfL48Z/LK655fY779++cOHGyWC69VVP16HlN9c2bV3+73Eg89bleWQcKG15l9LTEAk804x7LuCewrnDWORE6x0FXGO9JZJ/OJJcl9aYstyau6ps0075nBSPLHf51W3P2Ymz5sreZG/DEtab4Fe1JK3rjl/fHrXLG7xiWrO6bPp87vKN/0aymKVPfpifiU8LcG8MC+8K6toVVTf+yMOEvZdP+1rE3omtfJH44zHp7bqBpmattir9Hwg1FckPB0BrC2cM5eyTnDIWu4N8Jd4dx7mjgETI+sc8zh/kXnTZvgOsqvp27uyh5n0acrY07rEo9Wrww/+yyo5fm/yyb94NyTp4yc79GcKA0MlcXk6+RHFYL/66LPagXHNQn5cqnnHt4Tt3UJjf6VW+ACocaki2vG35w1/CktPLFxcLXB47ULVlBZmaa0xKJ5FhitqBt3+THGZ+8TvzocfqHbb9MbtqSXJcQZMpMqJ+egS9d3bj372/PXnlUfu/us9ZrBqvG7FeQrBJjlHiggPL+ZmJkGNI0ICkOr1BMMQFkJCcnOSXJK0lOjrNynFZTjAzz6JvoKlP3Bd2F3GNTzpwXvHq28MXdJNOjOL5lKotPG3w087cjMT+c2qC8dafG7Fcb/DLSX0T55CZYQqEK0lVpbC191aC8X6O8qf71ytaasqXOugWW26GBx8KGwtDHv02WnVt3UaOsbqaLcP4KBYvNfiXJKnGkwJGCAEqCVWJIRSAlCWVUQGbySymmmIDFOJIaeZmRk2KgkGCKcSgz8jIjL8NgMcEWkUwBzhThUE7xUjNQEqzOAHQ4X2xirjYFrpr8MoJRYazaBIpJWEzQcsKuJDxFGFdMIDkJVLhPhfnkmEeKBVRGVEyAq01McROrpWAZiSoaUZkZXiN9ZXWDmtvYZaXu58s55wtXVN6c394yH/pn8IGkgDuG9kb4vOMD3rG8I5KxCdzOWNYRydvGAed4zpeErHN8XRnOASHtDke2SN/zyNpdf6tf9BfTzHea0t5tTXi3Q/xJu+jrjvhve+K/7Yn/ojXti9rp315J/h9d91ORJw14JwScwdAlRs4kZBMgZwzyxHPudOTNRE4JtIVB9wTWNy7gnRjwhDLuEOgM4R1hyBGJHCG8czxwB9HuKNYZApzjoTMEusOAK4x1hgBnEHQG8c5QaA/hPKGsL9Ztmet1nhnqq+5srx8eHhwcHna4HJevXKq6cQMh1NRoLij47fnLF0eP//jT2aMG0xsWehByOqzP37zIeXQrsYmIop0C4Alm3eNZVzhwxkFHNG+LQPY43pMAXs0g5kussev9UbsHExdbc5f6Hu3iGg+gnuO994/9sijVeGb/8OU9HYdmN++c2rlkXm/ioq74BfT2rd78xU0bon0X1hm3Tbk3dXT7knFwR4Rvd0TPbsHtWV+p4t+pyPjMsDXJ/NPSoet5gbfHnG820qY5fG8yPxRN20L99lBgC4f2IOAKAs5w3hHDu0M5TxT0Clm/yO+d/a8IZ/2ws/jW/v2FyTma+GytMFcrylcnHFan5KvjD6pFB7WSXL04WxeTrY3K1QnytfH5WnG+VnBQJ8jTS/YpMs48uKA1daqMPqWRLTaCYgwojHQZ7r5WP1BV23bzrrFG//JZ4a27pwpqfjn5/PChmo0bDVt2EJu2vdq6/m72uocHt7/65cjz8xeeSNWPrz+suWe8/bqzCnOVGPwyki6kaLWZU+BcEcYVEnwRzmmMQG8EMgIUmICMAHIcqQioIWgNHpATbDEJ5ASsMAcqat+ePLf5Uc2GJjwLOBcj92xkT0EOMeiM5s1prmeTbU+y7v2WnrdNdFlxpYqy6EzuilZrhQFXlesqyy5fPbn63NH0CvWiB9WLK1SR9uY5DJGKauP9DxO6bk69U7zg6C/bK4lOHe4uNgQUFC/HGQXOKnAoJ6CUAFKMlWOcAoeK3zN2RkqyUhxIMU5q5KVGXopzxQQnxaEM42RGKMNGchBOhvMyI1LgvByHKpxTGzgNxisJIKUYKRlQEoyKYFQkKyP5YhzKCVqBM1IDJ23gpEagMNIKjJFhbDEGZBgswuirpK/Q5JeSjBRnpRgrxVkZxqpxTkPxOjMsw92lrzqvlledLM4rura0zrzY4V3ABFJoTzjtmcg7QjhHRMAZCeyx/IAItafZbkS3/BxUkPWX68c/5uxJyB7vuS8kpv7NJvyalnzvEX/DJI7zCSbaJeMH4r8KxIxHscG+hKCOzLAyyb91lQuQbzJtD2Vd0Z4mcaN8tPnsl80Xv2q9NKr1UmjtrxM76iSATqLt3/PO7/ye7xjXRNYSBm2hvCeU9wg5dzjr/T7gGeNxxtDeOC4gQkwaT8cHPEEB/3ivJ4j1CThvPPIJWVcQ7ZsYsIsCA8uRXwoR4fL12+0WhmNHBkEGOqxPa557PO4Xrx6fuvDzvce3LK5ehAaaG4vKS9Kw12LvUBLvlnDuaNYVxLiDgSeKdcUxzmjoCOMdkdA5ibk/r3VGsjtygy96Z3fKQmJR0rMVY56s+QbfE20+sfrVuc19N7exDXt5cg9qyucf5JIrJvcumBfYuX5wx6zXq8aA2vW8aUOPMvXF2vdb13zq3hXm3SNw7xK9WvT9r6L/91Tyx2+Pr+JeFflenvHWH4DNK/i+NM4SzVjCGFsktIVBewh0hgJXBHRGc64IzhUHPULGHxfw/tFp+2+7R5EXdhbf2pVdGJ+nluxXiQ5oRLkawQF1TLZWmKMT5ekFuTpBrjZuRHk6wUGtIF8rPKQT5utFe+STzt6/WEJ1yQ1eqdGvIFiVEaiNQGWkNRitJz1luKuqgblR662o7b35pvHO07eP77x9fdv4vOr105svHle/fnS34eEz8+1XrTewAT1p0zT6VGZaidNqjFWRjIr0a0w+OemXUqCYBEqC1RN+HeZWYH6FiVUStBJHGgLqcZ8eC8gxtpAEJc3gep3h8E8LtYXxvHUdZ5/KDiXC4RRgTQA2IRwW850pgXoB/TSGeTyp+VZW7vZEfWXpS6rpsvzU+TNLb8kXNN3M6rqTYn+TznZMQ9bprCWVHkxkWxJ4YyKPT8FvT1+7Klz14FFZs0+BuRUGr9LIKjGoIjglCeUkkOFQigGpkZFhtBxnFQRUEFCOAzkG5DiUYVCGQTkG5Rg3Yv8pOc7J/zSMrNzIyrE/r4zcyMiMtByn5Rgjw9gRjyA1AqkBSo1QaoQyIycz8jIjkhr+eLIRyoxAhrFSIzNSwshxIMfZAoK9gjNSA6M3MpUkW4HbFE9eXig7ob6xhqKWQe8S3pPI2UKhM4j2RtAuCerObP91zKO5/7t80v96cnhsf126xyKhXWLmbWrXvI99Ud8ExGMtaeM6Jo/qWPytadV7bes/dM4e6xN8540P6smMqkj4T4M0FPlnMNYY4Ihr0X5Vu+69jg1jW9d93rX2k85144rT/2fddQlCyzl3IrKJeXssbQ1CzgTknMp2JDmNKS5zOrJN4b3ptEXka43tfBiE3whteS1knUl+exi0CUBvirs12d4UDxyptDOC9UYFhkX23iy389eAv95p7e7o7e4Y7O3rbT965NDRI4ffvK61DvU3t2BOd5vL9erlkz13K6MGOqJ5nwC4ojlHBO8Mhe5gxh3KuqJYRyRwhgUcEzmPmGte1pyd1JM82SdY25OyxHN2D6rNoZ+u6FHONByZUbl+2qujq29uDL6/8NuGtZHNOclYTlLbnpnDmxZ0LZhh27yibkmU+8VszjUbWeb461IMx96t3/lO046vuraPbcwR3dou+nvqp6dmh/SUH+cMV51v9zrJuaAvFQ7HctZoOBzFOyKgIxw4woAzArqiOWc0dAqBR0D7YwK++QAUo39J+M3d2YXxOSpxtlp0QCPM1QhztYIDWlGORpiric3VxOaoYw6oY3I0sSOc5+uFh0pE+aWSPcpJZ2oulpp61JhfiTFKDKiMnAbjVDhQ4LQCd8swlwJjtQRfYqJLTa4Sk73E5CmlAjrCc43w3jD6bxh91w3uqmZQamYVREBpAmoK6E3wupmvMMEKE3ut0X+9NaBv8qrMHoXJJyf9csynwnwKzC0nfEoSqQlOizNajFNjSE0GynDTJf3BBuMGX28W7E9k+iPgcBw7lMhYkwNDIjAgRF1iQIQFXoz3Poyma+c/LMg8uU107dyy+4Wzeh8tcL6Y5HkewdZPYE2xsDOe7Ylkh8KZ/hi+Jx61J3nNUxRXxBfVZ263uBWYS4751ASUG4Ac4xUYlGNAgbFyI5AbYbGBlmL0n1CNACnH/0H1yPJesYEtNrAj9n9BHSowqMCg3DgiVo79QwqMlWGMggBKEkqNjNTIyPGRpQQgw4DUyEqNrNT4j7cUG5iiBvqP57NSI1tsRMUGpDT4VQ025Ru7uj5Q0gBv4J7rr14Wlx8vv7tpYGAN9GRAV4TPFe53JvmeSxoWvlM76QvtvHfZ7pXAnzFsH+9whXPNGb2rP/MIvwokBTUmjr6V+SHzdC5szkDELF9RemvGh7bkMf2To64nfnL71FjkngOHxcgabyn6vnPlqMaFY/t2j/Hs+X5oQ3DZjP9s1qcPVCe+/uWbG4c/63yZjJwz/bUJTSfG4Bs+qM169/7ij25s+7Lv5VTkmNUq/bR+9wc3Vn5avO1TaFmB7FMdzyZSFz57+tNXRTv+Y+hNOj8oCdhDA84Jbkv4QM/Urta9tLMGIauZaMjbvWv7nnXnLv+sVxUjzuu21TcSFx5WT8OfRIFBEXKF0a6JPlc4cIbxzvHQNZZ1hXCOGGQL561BtD0SWeYOnJthTk3wxS+jhVs6kpc2bp7ZU5zpfDADmfaizuI7P2/UH1jouLPPol1pK1rWnD+pfXOGZ8Nyc3rq0OIlQ4uWGmeLfE/mB9xpAWcM503keiUDNWM7tRPaCuPairJctw42yXb8Mj3oxykTmkp28a25/vYFwJJJD8VBawRvDeXtEZwjEjojgCuSc8byzmjoFABPHO2PCvjm/UH4f5tp83Fd0tt7Rgg/oJHkasUjhGdrhAfUgpEvpeeo/g/C8/TCgyWig2WS3ZqMMw8vl5l7NJhfjQE1xquNSI0jJQFlBFDgPiXhl1NQQXA6HJZidAkBVBQnI5HUyKkxqMGBnvBXkG7pkyb185b7ZscDs/2ese/my6br999eq35Yde/5tbvPymteXr//vOoVVW2yaU1skZFVGhm10SPDPQqSU+BQgdFKI6cyoEqTV/OwpOLOMta5CA0mcz0xcCAMDEfSw0LgTApYxHAoAfUkolYJ3RDjeibwvsx4fmXitcNfD9fM8T7L9D2J9T0LBfWRqDEG9Sej/lTYm8j2C5m+ONArREOTW2un/HxiWmUDqTdBBU7LjLTcyMkMvNzIy41QbgRKDCgwoMA4OQ6lGPsHb79TN7Ji/98JH4H8vxDOK3FeifMjq/0KDMqN4P8QxsoJoCCADGOkRkaGsf+FcKbYAKQGrtgAiw2g2DDylj8NptjASBs4RQOSvw3I3rrkDb6it7C4ARXUQY3BVWXu07y4rbxzwGhaxrpnsTYRHEry3Y7Gpv+HKX28Jumj/ptz0OAiZE+nh8V8W2bvnq+GJR+7EydQyUGazI88pkU0Mxm6MnwPkqk5f3UnjnKnxtyTfFWe+xW0ZHH9CXybcODkl93rw2/P+nawKHXoSFDrppDSeZ+2SSeT6796nfjhxdh/M+imMY9mGRe/gyd/1JT8UdukT8wZ391N+qpg+l9s9fPsuqjenaN6d4qKst4bMC9HvuVD18c3ZX9O5oReXfVu76vJzGCidyCcGw6DtjjGN83lWOG35JO1R87+tKmh9vX1Sv3hHzb1dd6mGk49vrvgzdMEe2cSckqQJZwdCg84w33eEMYVwjnHco6xrC2EtUVBezBvCUGWKbbqWeT0FLtoOYjf4Yjf0jR9cdOO2c83BdWs+PTRyjFPN8Q/27jEeGiLVbuSubUYPd+ObhywbljYLsjonj3Pl7etbfaklmki/uFi6EqmAyFebyjtjkHuRDSUjnoWAWwLXZeD8FO95fvOLvh2X9r/6nu2hhvcPtAy2TeUCC1hvGUctIQCWyRwRHDOaN4ZyzmiOGcc5xUwgaiAbw7zL3aP/k74gaKEXLXkgEacoxHlaoR5f8TwPE3cCOS56tg/c/XcEmFeqSi3TLJTM+n0w4tlph6V0T8y3a0xIpWRk2GMjGRVWECL0XKCVhJsiRFer2evGTkVDmQkUFNAR3Iqiish3E9brEdOnN24cumZ3B3KY3tLj20r/3Ht7eOr7h2bdf+nGfePL3p6bm3Vj0tlh1dfvXi6oq6llGJVGC830DLcr8CBEmfluFeOMxqMv0XalOWna18sQM4ZqE/C9yawvZLAYDxtS3H1i/2WJGhJg71JfE8iaBYFCGHTzTH3Lv/V3ZDiepvgehPHEgLUIgEtCaArqd8UYmuRsH2zPB1J7GASNySGA5M6jMsLpLk3sAE1yf9OsgHJDUhm4OTGEbZZBQbkRjgSrv8Mzn/AzEiNI/H8zxEdIMM42T8ydk6O8wriT8L/hPwfUmK8AudkGBgp4P/wGrzMyMmMnNTIFRugzMhJDbDYAKUGKMNGqgYo/YN5GQYUBlbRwCoMnNQAi4zgqtFfgPsKjU650VlGOSoMWNnD8/XEbpt1ScCSyjVKTPnvvZjy3pOUz6snv/tw5+jKnC8cb9NQ/8LeI+M6Ez7wJI3rTBurT/vb0KtMP0j2ewV0XXzb4r95hV/zyaJ64fdlGz9hh5bxQ2lsQ3Rb3rumzSG65d+77s7vODiWWhdauuirIe3MgZVjexLHVQm/bDuf1bN+QlfK12+SPm3KC/LrppJLv2iaHlwq+OjZ0Sju+ezWvE9s+8Pvrfzy+o+jXMQMqzx46MBE0+4Q2fp/s7dNc9sSWEsibxC7K+MaLwbXng1qK5/c8XL127o9Q8Olftujwebi+udrDbWTrN0pyJvAucNZZ5DPFuyzRNPOiIBnAvCEQUcwsodCawTtjAp4Qni7hH05G1shHhAvgnG7GcGe9vhF1p82IfwIaslmnm2yqNc2nVzxdFfWg42T7ywb83L+qPoFMcSMjP7keYOJM+37l6Oy7L7NGS2TolxXM5FlOusMo50RtD0G2iN5ewQ7HO8zZ7oMy/3ENtS23/Vy3bnVnxyY887L0rlv7mcMtaTBYQFvCeGGQ4ElgrWGQ1sk74zlHVGcM473Chg62u+b9Xun7Z+cWwY7i2/tzi6Mz1FLstWiHO3vhOfoxHk68UGtIE8Tl6eJy9XEjtTheTpBXonwYKkot1S8S51+uuZCWWOv0hhQGlmlkVMaOTXGKfGAHPercKjAQSERkJoYFQF0GK/CODkF5GZaZfKpKUZG8FWNvke1WP7WZVe3TXtwaAb+09Su05OdVzI8hYk+eVxAI/Rr45mSJFCe7rox53HR/Ox98xR3H1RSbg0WkOMBFQa0JCsj3DLSq8GZ6obeoyfW1j9fAK0L/T3T3d1znV3zGNvCdiLi7cNP3D0izpLIDgjgsIgfig+YYwzlHwwbItmuRH+7mO5KAr2JbI8Q9EsG8NDau98Xn/xLjWb88/LRb26Nc7akcZZ5jW+WnL6wtZro0lGMEocKjFdgSIkjFc4rMFaBsQqMUWBAgUEZBv7MzOU4pyC4P6pxVva7fo+6I8DLMPjnTwXOjWTpSuwPA+eUfwR2Jc6PNO3lGJJjSGb8nW2ZkZNhvAzjZRgnxzk5BuQjBT/OyTFObuTkRv534UCBM3IMyo2czAiKMVpK+KWET4b7iw200sCUE95KY19p7c0nzT/0W+f5bSKmSdRVMKZ5/xevt753Z9un5dmfDL4SIdvcoV/DWhM+CCSMs6SPKZX87+bKWMCleH0xHJXUvfZ9m+ALLinOJByjW/yer28Fcs923BzfsffdutVfVu8e562Z37Hj25Y14deXfum6Prdv5dfdqd+8TvwOmx02OGViU9K3txe942mehuzL+46HNE756mHKt6UbRnOdq/r0Y1r2f2zND6vb9Cm570PLwdH2/dFPVn759mooGJrN9qf5Hgqbt7xHZr5Tl/Dhy6Svr4v/83FOCN2zoadlSmv1tLsnwx7Kw4ebMzl3CusIop3fM56JXmeE3yFi7DHAGUI7Q4EzkrNGQ1ss44ujfWK+Y1brPmGXOBOIVqOoTXzMdpt4Vcf8uf0/zHYUzWKqVqG3R52vT13aGW8q3wVNR+nbm736nbajG1umTm7NlNDnlqDyjcPbMsgkUcvOJEQt4OwSYI8GjjjgCOOc42hHaGBQwnRNB10zYEcC6ptKN62X5UQcWvLxi5LU7noxGIwFQ8GcJRxaI4E9HNojOHsM74xGTgHvFbCBaNo3hwWFPOr8F4Tf3L2/QHJAKcpWi38nXCf8k/CDWkHeH2wf1AtHrvklwjy9aI867cyDC2VNfQqcluNASXBKjFMZGbXRrWpwKht8+kagb6MVZo+cpBUEr8SRluRKSfYaESjFQAkBnjY7Ci6e+nGZsO7Y9OFLMwKFmf6iRFopAteE/tvx3kepgScp8EUiei3k34hQ88KH+skbN0adV/x6v3VIS3l0ONAYWbUpIDW5tRRdUdty+Odlbebt2POMe5XpWN2Ot0/X3r8uotskWAAAIABJREFUaq8XMz1JaCAB9sbC4RjgEHHWdJ85pfdlBBqazFvjWUscsCRYmyN66kdzvYmwc5INn1RfEWk3zgT9S5+VhFAPEpBvRxO2/viv2yrJFn2jR0UABQbVJNJQSE3yKhKoSEZFsioSqAj4Z4NNQQAFAZXknwJynJHjI6k1K8dYOQ7+0Y37vWgHShwocfinRrzG72W5AcgxKMd5OcbLcW5kzkdB/O5ERvTHLeCfOggFzimIkRcxMoyRY0CJ8UpsZPAOyQgoI30yDKopVxl+t7491+KY47cnof4kviOR7pfQfSnIOpm3xXJOsVMZ2p78ASuZ6EqL0Mf+rbYgnIdTfb4Y1J3etfvTfslndFJUZ0qIbNpfrY3LkW1J++lPu3Z8fmfhO8YCie/p3Pbt35jWBpUs/9xfvahv1ZdDyR87p4QNpYTbU0Ofxr37+vh3iJmNeqa7T0W3ZXxZk/xx2e5veetq1DPTrQq17vqe2xPj3znRtWe8bV9M1ez3DL8JkHUDWz+tfvX7WNoHbzI/7s+VdK2NNU0JVcb+B6WNQb4ZA+qQ+gOjlSvfqz7xHXJnsZ5Y2jYRDgvotmRvUyY3NItzJDL2CMYexjlioSOOc8ajvtlDRZlUmsQXt9onXE/HrYNRGwJxW/tEG80Ji7HkSabpydSyKS/WzalaMdN8YqO1dK3/4QZkPMSUZxuXxHesT+RVi9nfpjC7Z7VPnoXPTg1UZSF7JmuPoD0RtDsIusaw9hCfLZaxJMMBETM4HgxHOpqnNd9dpD8SXnnym2GDGPTFsQPhcDgMWsOBPQzYwzl7DO+I4h0C3iMEgWjGOxeAIh51Ih78/8XwAxpJrk6cpxWNEJ6rE+fpBLkjcfsPHdQK8nXCQ3pRvl68V5V2tuZCWVOfnAhIKSgnocLI6nC2BPNUN4Mnray+hvipqKyivq3c7FLhAS3Bl2GgAmPKcVCGowoT/9jYffLg1qvrYlpOpnsvJXsuxQU0YnA3Fb7OYAyTgCmTMU/xUemBplS2Wcw1CVHrzF7DhmPHJv1WWXSj3V2C02U4UmGMzOTTmdhqY/u5wq3Nbbsqy5Ny8wTFhTmvH16tvb1n8O1KhpwJqDS+LQH2CwNWIeNIYwYns0NT4HAi54gGjhjeljqAh3tbhXx3agCXBN7GsG8TEDZl8FFs6fH3qwvGtRuXvni681Th2fLmIWWTS0uyGhxoCE5D8moKakys2syoG1mVmVOZeLUJKcnfkVNRnIriVBRUUUBJsQqSVpCMkgRKEihJqKKgiuLUJk5lGvkPVFFQTUE1xalH7iKhkvgvtONQQYw4DqCkgMoEVCagNnEjhsrEKClWSQLlH5z/ceM/IJdjvALnFThQEECJQxXGazCkwpGcgFKKLjLTBSZaStEayq8nuqtNVURvvtexENoTA85YNxPmZUIYVxB0hXB+YaA6piXtLwHhGHdi3LXorx+fCEG+adAZjSwZPUe/6034lE4M7ZsUJkt+d/DJEldNauu2j5o2jdesesdFLHXcSWvd/iW+/nvdms/Bo/WdG78fTv1kQPBFn/A7d2bkA8GHr0+HIXYV3za/e+f4zvTRdxL++vLCROReATrTugo+Gd73rWNHdMfOsX2Hxtpzwtq3RxUsecdSt7K7QPJ62kcPU95/njcWDe2xyFIMM76uTv7o5pFRyLPSoQge2Bti2Bip2/ipp2ehP5DM2SSumkj8xy9r8j6/dvzjweYU3itmnRNodyjjikXWyf7bs8m58cMJy1jxFr94uydus120sW3Shmfz15YsWXB99fxbi2Y+nDPz0eys13NW1WbONU5JoqYn9iyc2zVtfkf6DDp3BSycGzifyWYv68uY1544yX5mChqcDl1RXk94wBeGHMH8QKjPEkpb4kBfdMAS4h6OGjAnvrkeS5Um1hZ9W6t+x2EKh0MidiiEtQSz1mDWFsrZIzl7JG8XcB4h8Mcy3vkASHnUiXj2/ybcD7ult/ZkS+PztAl5mviDGnGeVnhQI8rVirP14v16YbZOkKONy9P+AblWkK8XHdKL8/XifYqUMzXnS5v65AQtJYGUYGUYrcO91djwJfWt8z+fOb5ra/6mFRfPnHxm6rtG+uUkpyBZJeVXmAIyitORqAbvLzyTf+fYjN7LSe7fIgPyCP6mBL1O4clEnohGZDiiooFZyDQnss1izhzHUxK+Y0Xz202HzyxVNzRWmIHeADUEUJhpFUlXkf2XdUeaOg63te/dsTs2JTlk69JpNy/s768+6K5e7701i6lL53uSmGGR3xnnd8fQbjHjjGVdkawrDtjTB0wxTHcy0ypy1oUGnoeyjwTso9TeirjWGxmPFOKfskcdPjSv4hlV0uyXmt1aitGRQEsCLQV1ZqhrZLWNrLaR1TQCdSOvNPPqRl5j5tVmTmWCKhOrpBg5xSgoRkHRyhEOKUZpAiozVP9DQG0G6kaoMgO1CagpoCagGodqAqoIqCI4NcFpCU6NAxXBqkigIlklRStNjMJMK8wBpYlWmRg1xWpJoCGA8ndHAFUkr8KhGoNqjFfinArnFTivIHg5wSsIXo3zGhxqcFZFBmQmj9QUkOO8mvTpSaeG8qjNPdVUaXv/Ab9rFu0RsM5Q2hUSsEfRdiHnTWZrxG2z/+qVfONLib0rGH0791vkyuCskcg+efDXid3JHzCSCcOp4dcTP6JOxZsPfd+/YdTNrA+eF8ci/47+G5H12/794Zq/KNa/xz/fYto4rjXzmzdxHxkSv+mbFvUqYXTFwo9ZYrm9fNLbmZ9RaaPLJ/374KtM5Fw0XD3WlPvXodzQ2ys+adEngufTBnK/du4VlC7+8u2FzPaDYsPUT7Qp/0/Hg3QEN9kUQmLKl9VJH949NgENrLFc/ta6/Vvr3njN/Pebn00FIIshBW0/fty+Z3TdjvHKPe87e2ZzTiFwj/X6JtLuBGSa2bkjpjthuluyzSPaxMVtZISbW9LW3Fmz9Mzfp+/7Sbz/Z3H+D0k/5aaf3Jt2cctU7aasypUzH2bNNmYsHIjf4BJvYRZvCexb4twz17VqpX3S4iHJ5IHdYr5zJvSKXb4ory+Ss4Wg3olwOAgOR8DBCL812GUN91kSHM2iQKOEoWLsb8f42kOZoQhmIIgdCmaGg1lLKLBEcNZI3i7g3ELWH0v7slj4TwnnEMP2Fd/et0suztMk/qBMOKQW5qpj85TiA2rxPp14n06crRXmaIQHtYI8nSBXL8jVC3P1ojy9OF8n2adIO/XwnL6lV4EzSoyV4X4p6a1ocl2RaXMWTa3MXajfJKw9u1Seu+DezaqaJqYI44sbkaaFvdbCVLdyd1rZ142dV0/tuHUqZfi62FsRBO9FoVfJCE8CjTHQHIfMQp4K58wRbKuAbhGCZhGk4lnTdG/z6iu/zSitfX2zhdVgjIpiFCa/kmJuNHvLnt0pK9vR9Hrzo+srTuelVJ5ZZry436c6x6l/CpRs8jyeRTelcYMpwC6mHZHAKWDtAtYloJ0xjCdhsC228dkEm1HgqY8BdQLuhRg+ToDPMu01U+9ejtq/fpxU9dvjloCWZBVmVm1iNSZWZwYlZlBihqUmWGKGJWaoNwNNI1Q2cqomTmOGOhOrNdFqKqCg/AozozCzShNUUUBFMgqKllOs3ARUJqAxQS0FtSagMbFKM6NoZJUmVkNBHcHpcV5LIZWJV5h4FcnpcajHgJZgtTinwaGaBEoTIzX7ZWa/nGJVFKcjuDKM1eK0kmTlJk5KcUqSU+NQS3BqDKhwqCKgHAcykpeZkJxEGpLX4lBvZPQEqyZYNclpcF6JAyVJq0ys1sRcp7pqzOo2+zaPL553BvO2ML89xu0WcF4heCZqXvS+UzLKnxBdmxCkX/MhPTwF+AT8cJpVHtKW+RcmYZwjOeKm+MNXOTGt58TP1v2lJv8/A30LOc8Se11Me8mXzTfGtTwUo9criFVfvp70cYnoXXJ3IjU/pG3ymIbE9xrnf9GcNdo8Zcxt8TvGMyHIu5htT+658P3g3khic3jJvk9Y6zK+fWrXjx/b94c9Xzq6ITulY3cykfG5Lu2vXa/mIPfq/h/GUhljtQnvv1WKQOvSzh8+tu8a485NvZP17d1jsahva9fVL7t2f2w5GF2zbHTdlVhEzwHWKOAN9Xlj0PA8W0FmS4rAJ1nlF+x0C/b447YPSdbVzVtclDNjyynhhnOxa8/Gr7iUsvx01IHLYScKhXuPRu7/JfHQT2kXdqVXL5hrSl03LNngSFxqT57vTF7pT9xiS5zfujKWrZ8FvaluX5THF067J/K2ccgSxg9Gc0ORwDqRtoQGBqPYoQh+cALqD0YDsbAvmukLAX0hoC+MHQgDg2FwKAIOh/H2OOCOZQLRXt8cFhbxqAMh8H8T7uf6L9/ft1UpztMk/CCPz9MI95XGHdAm5OoSDmri81XifLXooHqk9xaXrYvbr487oBfl6cT5+vh9yoxTD8/rWrqVBKPBOSXByEn/DbNTp9OX/bhxULuz+cwk869JBkVW4YkVD149udnQVvaSkFffVlZWXlEXn7qUr1HkyU9N67y/MFCXwdTG8AYRIpJ5KgmahbAxgTMlQVKMWtL95nQbIaZb4kBzNN2U6m9bffYn4ZodK1SPqGsU0FBcSTN3sxk9MbsJE3712ILSIzGEYsbwzXX+B/vcZQcCyh8Y1RF/+S7H44WBlqlwKBVYxNCVxDvTgSWFs8UDawxnjeMtafbG5M5XsS9LvqqVfdqsnuC6NYV+NMcoi6gtna28sq1YX367mVZRjIJi1GaoMUEdBUtMXImJ0/9pmDitmdOakc7El5ignmL1FKslaTXBaCigoTgNyWkIoCZYFcEqSUZJsmoK/NfnaAhWM5IdEECLQx3BqyheZuKkZiAzsUoTqzH9HqW1JKeigJwMKCi/nPIrKFpp4tQUpyNZNcEoKCA3cTISqChOTfEqCspIVmoCcoLR4Kya5JQUkhG8nIAKEigpWkEEFCSroGiV2S0nfDKCUVCskmS1hK+SwJ82X+60rg0EJnG2UGgL8nhCgC+aM0xqWzdqWDLamxBNJkXqZv6nu3l6ICDkrMmOaxGvJ/+PjoT3mjO+UKb8z3snx3GDK/vqIn0tEs41xWtLRJYENCBCjmQUmMM1TW08+fnrXR/cy/ls6PEUq1xYP/ffzOl/M4rfeZvx6ZP575svTEQDU2Eg3t0aXnv83xvzRpUt/tu9y18gej7blWj+9T0q95Oqlf/xYP/ogePxVNonzwRfvVgX7Smc3Tbv2ydJX6qWvuvvXuZ9HN+V+3nHpomtG0Xt21PK533Zeza1+8AYx+7gngOxJSs/HaibBtlE4AhlHdHQnul4POPVkrDepLmscAeM2Acisy2i3VjGqqotWT8cTdpwLm7DecHa88LF50PXnf+8tmcBMbBs95nP1p0NWvFr9JYzCb8cmHJtzvz2lA2seDOM28DEbYOCfX7Rhtbpyb7qLGSdDpwCxhMJ3CG8IwjawjhLBBoO4QfH872RfHcC1yvi+oJB3zjYG851C7juGK4nDPSGsP2hbH8I6A+Dg6HQEs06ozlWEAjMZf454QjZuL4zj/ZtUUvyNUl/Vybk6AR7yuJyNPH5qvjDCvHfFeLDKtFBjeiAVpCti8vWx2WXCP4kfL9yyumHF/StXUoioMV5DQ5VGHO30V1dXfHj8ri6IykuaYZTLwk8n11/Y6a6YJayeOXNkk3l0jklV9Oq1ZPq7szofbPmqVJSfe5bPzaTMaXR5njQKAHmOGiOBs0S2pzAt08ffjm55mpobWmil5hPU6ls4xTUu+nMwaCFi1NeNw0+bAE3SXfl8xap7Navx86f27VWvWdSv2rN84Px8hVfuG9t8N1e5ylbEbi+jL6/IIBNo3tTeFcy8k8e6pvc057BeBcB3yzem4y8Ccg5GfmXs/bV7oGV1uYs4takqp9DnlyMab4799dj4tKKqzXk0DWK1TdClYnRNHIaE6eloJaCWhLoSKijRsTpTZye5EtITk/B3zN5AuoITkdwOoLX4bwW57QE0BKslgBaEuj+kJ4EegLoSagnuBIc6jCoxTn179NyrIxipCa6uDGgaAyoKVpJMGoSakigIxg9SZdQAb2J0ZigkoJqE1RSUIEDDQnLTKjChK6b0LVGVNqGdO1I28hqjLQWh0qMk+FQbuKkFCOnaH0zd70FXW+GFa2+8iZY2YxutKHKTr6iHV0n/Dcx/CF5kejZBFyzeGus1x3pc8fyHbPxfd++TPi3xoz3H6Z/VDjjf9uxDM4r4azxvjph45mv+86O7y+M6CyPGiLjGX8aQwtZTzTtjPS7QqEzmLdPDDgnejyRtE3I9SSgtmQ0MJW3TOcHMzwvo3qU4zsLonrLE21UWsCX6nJFsO5oT29Y652vessmtJUFWag41p/EWoXDT8f1VYzvvhE+/CaJrkuvXf5XQ/KoBuF3ROKHb5Lfrcr6W8+Tyci2eEA6vjN7fM2CLxq2RQznCjs2jeveOM67O4zZF1W/cUJZzle0dQHrEzD2UM4hBL0Zr86PerR8fGPW7KaUZT3xG4dF27qTtz5ZuOx0/tRlF+KWX45de0mw5teQ9Wc/eEwlcNwcD5hXWBO09MRHKwuil12Izf45uWjdlIbJS+j4bUiwGwp2wbjdQLy9bdIUp2I+GpyLnALoCQfucM4RxjoiGXsUsIZxQxNQXwTqSUC9CbA/jBn8nhkcDQaCYW8E7A5le0LYnmC2N5jtDWH7g9iBCMYaydGxtH8uM9JL/+/7w91c/+X7+3YqJPnqhHx1QnaJKKdEcESV+IMq4aBKnKMR5+jE2XpRtk5wQC/I0wsP6oV5OlGuXpynT8iWTz3z8NeS9m4VFdDhnA7jrpnQbdK9/8DeczvSyXMZHnk8qBaAl2KuaYarca6NmMM0zkStmag7E/Wko7YU1D2PKg9/KR/rJ2cGGtMDTUKmORo0RgFzDGOWwJZJA2/SdedDGh7/cP6XBVePZ7Y/XhWoX9p3O/1F0WTZ6S33qqukMv2xH46dzc09vGLt4aUrfl6Vpd8/7/a+zJMzQ7cmflp5cqrfmAMbNiPDSkRkwe4s7/DioYEVt+9NOndZ8mtBemnVvIfP5zQ2zmmhMpqNU2/rYy+dHH+rMqvy+tzryqzT+2LzVo0qOD71lxPrdA8e3mkGGgPQkayOYrUmXjMiitOSI/RyepIfUQmF9BSvNfEqE680cWqK15C8luQ1OFLjSINzOgLqMFaPs3qC1RG0Bg9oCFZHjuDN63G+BOP0Rk6Lc2oCailY0YSqm1BVM1fRhUpbWQ3p01CMBmfLTfxtM7pDwDs4W4UzpQSjJGklBeQYU0ZwFfVAfXdIcaNbUdVVXNXx283WMzdMetxbYqJVRp8Gh2oMqDC2lII3TFzpa2dhecslDXFRS1xUmS+rTRf1b47rHv58va4MZ68bvdUEWVFb9OrNFq99lc+f6XFF8wNJ3SXjiGOfdF8a1aGI7HyY5OvPAE4htMZCqwQ50nh7OnKkI2cycooYWyjrDAk4J9KuINoxjrWPAe7xtGe8zzvB65kYcIUCVwSyCdFQfMAaw/iEnCcFOaYiRyrriXJ6x7pcQQFLDHQIkDUB9aciSypyCAP2EMYeiawJaCgNWSdBT2LAJXS+imk+Oqp182cduz5oO/u1p2ESss7110rafvq+fuvYW9u+s1fOaTz0jSNnvG1b8MDa0e59MXeXjXmpiEaBLMYiZoej6OFwMBDnxcXw7ULr3Q367RL1ioyq+bMfzckq3Tlv5/GkeQWCrecF+0+Fbz/23q1XkTw/g7VH8Owk88D0nec+W3U+bMWluJ1nxed2JTybPduZvBmIdjCJO7j4zWz8huaMKf0FM5BlFueNpgNhtC+Cc0ZBezRtiw3YowO2IMYaDIdiuUExHIhkB8cxg2PooVBmMAr0hsKeUNAbwvYGg75Q0BcMBiICg2G0K9znnMGwBTzq/G8zbZCHcEBza//BQkm+Kn6fJj63VHxMEfdrQeIpWWKeSrxbK9qtF+4tE2frBbl6wSGt8LBGeEgnzi0R55Yk7pdPOff4UllHj8ZMlxJcGc6X4PzdJvaKSrt7eSKlWhi4OwU8SeIaxAwlYFskXJMYmQQ8GQNJIWyMRy3Jfjz5jfobj2EaaJzuIwW0OZRtCoeNYpZI44hZ3rq5N85GXD0+863hzp5Du1PSx1w4GF97NR07E90lnVuaMz1nQfrRTSt/3rb2Yvau4p/OaorLqyvunsnf//OKmTePHTiwIPVY9hzp5fWaKyte3dr1+MbqyutLLxUuOvHr5nOy03eM9VUvXtx+UHW36sKJAykHln11emdM3uqY/RvSDu3LuqU5rju789z+rIorP1RqivN/OlVe9/+x9dZfca/bumf3PXd09+nb97jus4/sdfbea60EdyckxFcEdwgQIEAggnsMd9cQQcod10CIOyXfEgoLWlVUUZR9/e0f9rn3dt+7x3j+hc/7zDne+cy5xpGgQ1//4LcIVUxSxSRFTFJEJEVEUJZxyjJOXcbpQoL6DR8WohSIeC4hnkLEUwkxIMKHReTwMjEoJJ6K8GdfkeFvCPMbxltGBUKML8F4MoImQigilCrGKUKMukzQvhL0byR1maAIcfoX+PnEJoW/OshXNDG/PH21xYYsVKGZKcaevVBnlwuyixh5RfTLMVX5HdP8FXJAiNC+omNf8PwHY5EhjYnhLYmhTdejmhPjmv1O3Y282ylYIyhC89AXmPoJmRACwdJhWflISkJbbHBVfHB9fHBzYnB7YmDj9YjKy0G3jvuFDb35zoMIxtcjnnCDtkClTWWKN+It8BVS7w/2ToL9U0B7Fugvk5bzFqMTfGQNH1qZdMcN2mOmQytEZ4OrrYk9K1JtC2uszQfWqMaG1NiSGlv0wBrVWKHq42b1z8aDn2HtcUJlBXasMa29Se9k1joS+/Zg+xi5+ztC9TtUYw2rnGC1M6ZyxvecyX17Yv84pj6Oa+wIjRumckH27c2a40bdcUzvAVRnCJkHsepCHp5ADL7Evpd69Hcfi/+GnfBf3j5xBHtJku7fvc/4W3HGTxt5DspcZ1rkDxtLZ8mjM9i2B7rtCO9bWfZ/wtUO+OEFxWZQUfO/Zj1yKCv0q8z1e/Do5O1674Iaj867No3JfzFN+ZGwBFhMrka9LWLwwE2hglG3Ow//Pa3FJb3V5UGJ+2joed2pG6hbJuJzi/ROJX3SlWcvr7dcAKogxORihO3MFgf80IHUOuIHLqjWxaKzN2ttEY0jtu9K7jiDHVtixwbbdcd2fPBdR3zHDtuxxXZs8B07Ytsa33ZAdm1Naqsj1QUU6fsjN09wQJrxncHxvNJ+nzKKXz71RPmQV1eDPfOeM6vpRNfjkxWDvqUDnkXDHsV0zyKKW+mw+71h9zKqVzHNu5juW/D8QvOLdubqFk0Cs4Q4S4jRRDhDZJmT7nd2NTSWnFoeCUZEsQR03iJxQeWOmNQJF7kSYi8E8rNI/XDlOaPo9FvqD8oZ3/Vpd0x8Gsg8MLEjLPTCJQHCQfexMrvZRyGUnJTK60nZMcF5MR7zndFjRW7vH539WhvOzAkoirrcWVU1wZ94/Vq8+PVwUgGmV9H598Lau7fpWam1MZdnuUMz794+G5sbmJyjzE3QlyaHXy6Mfv0+IUUYQsOcyPh6Ufq0vKouPnChKX+uqXiyo2qR0S940sitzJ2qyRxrya6+k/ywpHbkpXxCqqeLzUPf0MFvGEWIUv9HdY1TRTjlG0r7hjGWMeY3jPkVZXzDaEJsWIhRxCRdDFhCUiAGAgngrwCqjBwWYdSvsOAbyn+j5yyo6fO7Qy932SKEIrQMi5BhITq4jFG+EfRvBGUZ58hB58hqRHR9YnB1SmyDk3dSyv3nM+sEfdkwJgMdTHlAcFV8SG1aVJOnV1p87uPxVXLws2lESHKmNYnR7WnBLTlhHbkhbXdDmnKj2jNCa128k3rmVgQKgv4NFnzDeTPqjOs91y9V3AlpvBvefCuiOSWg5m5wa0FId15Y5/WQh56nYodfKgQKfOiTmf7NzJEe0r+8ezpaPj51fWs1DRgTAHzeYnSx6B3RIxtM/3tU9zvk4HfIwU+w5himsSXUduSeLblvix7YmrTWiMaeVDmR+07knhO+70TsOYF9J2LfAdu3w/ft8D0rfP84orI37zubVE6w2hZRHcf2rfF9O1zlgKkcCLUToXLCVfakyprcP07u25D79vieI6Z2RNTWFvVxRG2Hq12RAyez3s6stzGpbBGVA6FyhGX2B4tOezPu5s2LiO6c/qubkmmlnzkr7fj9YuE/PE36M7XwJHHkTuzaYjvWyN5xeP84smdr1vqKds/f7P7ra83Hkpt84tpck5qcHjxwe5J0jHnpz9+V/hOhPI8feZpNjhaDs/HQAZhPqd/5Pr35Zx05P9ZUuNbe82FEnd0+fwP1vWvwSTf5ZlpOZIhPnVlr9Ad7IbjRy2JxtpgdML0tobUFWjtS7YirXAmNK6Z2RFVO4MCbVLvhaid83w7dtcf2HfB9R1zliO/b4zv2xLYV/t0e2bYx7v6s3z6LW/r+yFy6CRAq/Hv3ZG7BU98yil/RkE/9Uy96lcNMqtVshq2gzJXe5POkx7f2sUfZgGsx1b2Y5lFK9SilepZSvUop3nlPTzfNtTGV23Qxwl1GuCILBcIGIZwpMr1dOZh4Od7YFMd9ctEsi7JIvMyQI77iQ8r9UbE3KneDlS4WmRu5cRaacegs/i8TXT9q3l42fTqFLHvB33yEzJ/etNtp6KmA3YgP9W20VYpbb+2zcoyTRay73kWn/rnsF7uHcZcG+4feyI0zMkSwbGZ8JZ+LAUNmESx9rbp15/W9QlpafH1pyaxoRyAHbAiwIZgt03LlWg5kpAkNXMURbW654E5hRsD52qTLLekBjJrsd4yu9vz4+wknRx/GfX6c33Mvqa25ekDwYlSsZkv0dImJAeHDQmJ4GaeCvqc3AAAgAElEQVQso5Rl9L+1zRhTiDGXMcZneEQCJmVgVgpmJGBSDMaXwdRnbOKVgTm685ghrX72vn1SyRajk3JQ1fs6JrE1Obn92vVml9O36ulfR1dIishCEaGDQpS2TDCWCcoyLlCCPsFqYmRDdmhjXlzbxQvZ14v6JlYR2rKBL8aGJ3aTYttvhTYVxHYGni+ITG8ek+MMITIhJJ8MQ4mhjbdCWnKCWwvDO3NDW7KCGwui20/7pmdVUGaVgCNER7/geQWshF/KC8Pa8iNbk0JrQwPvVRRR8q61ZQe25YX0JAdV+p1NZL5fY0MwTUjQhTBFhLGk+Lh4j7+49IRSyeJf/7QcqdZEEZZwYL5AHDiDAwdcY49qHDCNE652wtVOmNoR0dgjajtYZUuo7IHaAVPZo/v22J4DtudIqJ2B2gmonIDKCdu3t+zbIyoXbM8N33UiVLaYyhZROcMqN3TfGd+zx1WOuMoRV9kTajtCZU/uOxJ7jsSeA6lxxA7sYI0NeuCMqTxhtbNFZ2ve+ZncsAVbDrDKxnRojxy6A403rvM2qG0JjQ3QecC7LnqhjXrJSfPFF971hjXWmPpnfN8a23PAdh2xLSd8/+SuJuDes1/HNPw2rs09tMshvdm59baNIPDv32b+HfbhNDj0R/QOliM78sDRrLWxGJzByil5wT8uXPqr8Xhraq7v0+snJyPC3oUlvAqNfhd57UNI0MsEZznFDRxcII48MZMrYnLAD21wnR2hd8APHMgdF7DrRKidDtX+77+cUu4mHJpjDIfuloMfUY0tduCC61wIrRO570Tu2hLf7ZHvVqbtH/Ub/pipB4BN8B/Rsv++Lx0HR/hW31Re8bMTDwdOlA761A/4DFbZT9049jLd9k2m/exNa9495+fdvlXPPYpo7vlMjwKGRwnNs4zqVTbslffEv3m+nbO2z5TgPCHMFRuGILgfAkMQ4Hy1zCqx6a+Sgpzz88MnybVQsH5F/e702qQPJgnA5J7Yih0hd7XIvJHvV9VQCLXpn58/+jPNuzNAGYh8Oy9l2JsXws38ePNAJvI838LMtszcIT/dF1NuFlz9qTz+bMudmPq7N5iCpVE5GBLi9GWU+Q2niHCa5GhRqhpqe86+cXvp/sObMXFPJ5ZGVlD6MsESkkwRQheZKUKELcHHxUfceVF9bUtO2rXYQK+8W5HsoZ7cpJii6MtNSZdqE8615GUyaCMvV/RcpYUiRyhSjCI2U4VGhgRliHCmEGMKUZoQoYsQhhBli3H6V5gvxBjvjzp5is7nXx/VTBfc5xUUc7JvDd1J7kuLarkR1+p39u6la49mZcS8FNS0LUQEladG1Wcktrh5pdwpZ86uA9qymSZGKWKMLsSZyzhViHHlgDanuhnXXhDcVBzTfvVifnBqzcwmzpUjE3Iw+dZyO7k/82pdYXR7+MXiwPiKURnMkaAzErKmeSEmsDojtPluWGvs6bIbV6vvRLbkxHRE/FJ4JTh/4uvRCIQOzauvXWu7FdJUENqSFlLtd/pON/OTZJUozRtOvtKQG/U4Kazc+1w05e0KR0YMfwMUoZm2DLPEGFtiGpWbx6XbrNcznUNV7V3pAu510Zco3X4oMIUBJIQwXSCPTgCtG3nggGnt4QN7VOVA7jqBfVvi4LhFdxzWWmM6W1Rrh+jssQMHQu1IHDjhBy5A4wn0J8DRSaA/BQ5Pg6PzwHQJmC8AwwmgdQZaF+zACVc7omoHWOWIqlyIfRdS5UCo7RGtA6KzwQ6szFpX06EzqrPB963IXQdU5YhoHS1aa1R7DNP9HtZYoWp7XHPMpPvZeGiDqd2B6iR66GzR2iBaG0xjg+/aoduO2J4TtuNA7riZDy/3j/0cXfMPsW3O8a3O+TWunUk/TEX8hXrUk9RfRHUumM4B0doQquOk2g7WuRHa80aW15dLf/3twu9nUt17i05VlV4of3CpvOLco3zX0dZziDId1l6EYVfM7EAYnQiDPamzwbVOZoOzQe+IqxzA7nFU47GtTc3vDEppTBl+fU+pzbDAF806F1jrjB4641pHUu1E7tnh3+2R71bm7Z+Mm2dwU+8fIRwQwIRt9k7mZD/3LaT4lFL8ap/59Vc5jt2xeVvi9aXUdzHTbiTz2PB9+7Yer/s0nxy6RyHV8/6wRynVs5DhlTN4pmW+g7+2z4DgP4gmwahSQJeQLBHBFoFZGf5koGegOVD9MVEm8GZX/Ype8Rsh1w+VXUFkHmaJK7FywQKdRlcvGKS/zD//Z+mUq4jnOdtiDX+MBp+D4cUrRzPxxqmblqlMyZNw6oNL2XGnuINdn2dHKzIS72ekUPkLY0qCJsOZIjNXBDPEBF2CzSixzn5eTfztvltFxdllo5+UHLmRCmE0CaAJCbqYoEEETYowxIdTciN7EWroHix+VEHh8j6JlV3dA+XFpVX5WanXEx4P8d6uWLhCE1WCDUMESwkEa2BkBePLMP4XePS9aRKC+XITFTIOSzCahOCI8RmIzK8QBIXWXg9qvRnQfDOwPiO4NjOk4W5oc05Ye25MZ3x4+fmgrNHPqpdKkipQJse03A5vyY3rOO+flVY6ML8DmDKELcNZUpIhISlibAiC2XJ09J0+K+lx7tXWktCO1MDyy5dy2bObgteakUVNd++n9Oj2WyEt2TEdEUH3L0SXCCSHozLL7FekMIdx/Urd3ai2mKslgZeyqh4xUiJq70a034iud/CKa2N+eLMFGLM7SXFtd0PbCqO7rvrnnI8o/KQCr8VwUQEjMajpdmR7UvgDz1Mxz+ekIwpAXSZoQowmgukQQpcjVLmFBhkFCtO04mj04+pjDr+mt7a6Pb2nN5DDDn3/9tq67JpuKwrThICjQGAOAoZAoA8EpivAchHAFwB8EcAXgeUSsAQBcyQwxGAH0Udb0fuyaMXn0M9LQYsTV+cFgS9GQhcnwl7NBHxdCtj4FqZZCzerI0hdGDAFgqPzxIEvrnEntC6YzhnROSCH1ujRTxb9MYv+OKa3Ig/tyQMX/MCN0LqCA0egtSZ0x3CdA6ZxxHQ2yJENcuiEqTywPVf80AY9PI7pjpHan4DKDtt1gPdtYPXPiPoYiZzhvrCKr/7H6Fav5LYTubUOxWl/+rrnt0ATYNH7ojo3oHNDDuzww58J7Y+Y3gk3XMDkAZL0X0Gn/2k+wbayziOx0z2+y/VG+7G8hn+QKYMAGoxYXM2INWy2wYz25JE9qbNHdE4WnaNFY09oXMCWLbbnvq27kzdQ7JJVfjK/5mZ7Dvvd3TXNbd3hOYvKlty3IXZt8D1rZMce2bG37Fobt89hlh7ij6ZHzcT3vsns2899chg+xYM+PU/Osh+5T9y25ufYcnJtX5d4vs1z4+ZaP+vyfUjxyaZ7FFK97g973qN5FDO9s4fOtcx3jKztMaRmmhRhSHGmhGAJMbYQ4UgwBgQLpAdfFCuDrVm9efaUon/4/MTW8Orq4cuz8Ht/VHjyA/Of1ma9SdkVDPIglX6o7JeVGfcPNBdm+e/n2u3Wxy7tzoe/6PIdLPOqTj9RdDOkvLZs/M2Lje3v3O7e6pSUh7l5Ux8U/BWUKkU4UjNHbKaJcBoEBAqS9361oqK14mHT9Hv5tNJIg8xUiKBJAFMCWGLAlOB0KUKDYJYEEYiRaZlpQrg3Id6bEKvZb9YmPq7Sp189n3q5sKHjQ1rGspEpRHlifGB2p2Xwa13XUuF9/u271KSUvsjU+hGRhr9qGZJiVBngSvAFCVFePZEQ2lwQ+aQorKckpis7oj7lauXt0Na88O7c8PYbUdW+Z5Oez4pefQfU8fXr0W13QtqKo7qjLt4Lj6+Zh0zj38yTn82jn80jQmx6A7DkFqbkcOazITd94M6lttKw3vzIpsyI2oyYlrS41tTYlpTQxuyIrvzQ7vyYntjgitOBufyvqpk1nLegSbvWlRHUkhvTGXD+TmpGzeiE9EZ0XVZIR1Zcu69fcl4l9dM2mPxwmH6jOzWwITeyMzmo8uSpG8wJsXQNlOSz4y/XZcV0JITe9/CLG5xXjK6QDAnBhABDSjAVJFNB0qQ4VYLRxChDbOHL4JlVbEoBj37Zpk/Ndw0+qe+sqGzIrKyJra8L6mwLfNYbTO0PZQ6Gc6kRHEoolxbKHg5iDFxmDQUP9Fztbb3a0Rhc9fDSw9KgovyogoKE+w+zH1Y+KK+pqW5sqW6or66vqKotrarOq23MaGy91tUdyGZd+vTuimYrlDSGANMFQu9DHLpgWltMb40dWeNHNrjeFjuyw/X2xKEDoXMEOmegcwY6B0LnhOudUIMNprcmdE6ExhXX2ONaG0xrj2qdgdkfHAWT2khwcBUYTmN6r0PjLx3c316r/3Vsu1tCu8+NRz80NPyN/vsvhOmUWeeI613BoRumd8L1NpjxJ4vBCtP4AFXgXrvN0oW/4KfZ5tQ7xvW5JnU5pNb+Pfulg4kIgo1OuOFHxGRtMTqjRx7g0BMcuqOHLojODtbamjT2yJ6tSeW6oc3K6iu+/OBxbMP0peLus1lJdYORe9pww44NsXmc3LLCdm2RfUd4396yb2vcPYsg3cQfSZ7gwEJ8fzyRffuJ1x2md9Ggz+Nuf1aZM7fUkdp2oq/ebajAZizTip9j87TV8+GgVx7ds4DuWUzzvEf1uEfzzhs82zbfPra+x4QsTClKl6AMMc4WYRwxwpGgDJlhSql68/H1k/LE1z1h2onwI76vheuEjThaRp2ItxfEHC9W5T8TkjBc7mWBnGHpKWLtAti8gCsvf2HYTXUcm+t1fT0UdDfOvqOn9cO6YeLLOp0raHtY2pyeVpmS3v94+PW6mSVH6TKcA5l5kIUhIagQoInhcZl+ZlU7810vUB4xZUa6FKFLCJYEsCHAlgCWCGcJMfY3krMMWF8JtgRlSk1UyMCSYVNrYE6OjXzcYb9TDrxRMCA9DYJHFaCbpYyNakkNbkq/3HgroDU9qO1mbJevz420op4X3wFNhlCkBEeKv1KArp73CYH1eRF9BTF9sZfuZ6a2ctiS8kJuelBTfnTP7YQWN7/46qH5d3uAt6C5ef3JneCO0rCenLDW+KCKW2m9WelPc1KepCW1p97qLawTsD+rZ1Yts18N9wt5N6905IX1ZUW35UY254c2p1+tSQ+qvx3UUhTWWxbSWxTenRhc5X3mJmVp48UW+ZgtjQtpygrvLojtueRzs+IBRS625FzvvBvYVhTdHX4hPzCydBYyLqxiLU/eRlwuzwxuyo9sT736KPZKUWPlSM71/oygttthzUmRj9xPxw+8XBlZI2lSgiEjmRDBhAiWlGRBgCkBTAnJkOAMMcwQG5mQkSM1Tyix6VV8Um6ZEB8KPm6xl6QDE2+7mWMtg8z6/oG67v66rsc1nT017V31XT0NPU8b+4Y7h3j9zNkhwVvuC2js/daM6HBOhs7IyTklmFwBUytgWgGmZWBCgo6KNZwvimcz813sgbqe4qaOhOGhsMXpq7srocAQDoxngNEVPXRGdG7YkRt65IgabDDDMfzIijhyIHUuQOcEDh1JvQN+ZIMf2eKHjrjWnji0RrS2qM4f1SaMM/0KM36TH/fD07xjwkEv46dA3VpiecdvEhr/Ka7n2LUuh9u1v/76xR+YL6F6O+TwZ0RvhRgcUKMzoXNCD61goxWucwVqf80Ln+e3/rb5gWNmi2dit1dSo03lwLHvluBDywnU4ETqbXG9E2JwRwzupN4N6F1IrQuqsUV0dsY9J3TLDlb7ynZzUhtvBRQURxVWpbfQYus7bt7/RbkeblG5EptW4LsdtuWA7jgi+7aI1s58cBFFe/4Y4SQwEJtDo9nV3Sfqn/t1PfGn1/rScqyfPHJofuZXOXyyp+fEUKHNcKldd7fXgyGvYqpnEc2zgOlZyPQso3vnDZxun2sfX9tjQRamFGVAOEtMcMQ4R4Jyxei0jFh4r2wpujFVc3mLEnBIP2d86g13upja7fVP3U0TV+U0/4maH0hJECp1QxSuJoW3WeEGr9hicmewdoVcD8bVt+ZHE0rKE95vbo9/WE9LKswOjq1LTnuQdrO2pumVZH9cDjPkBF2Gc2QWntTMkhEUKcmUEWypiaYwDcpNDAXKhBC2BGOJcaaMpMkImgynQSgHImakYFYKZuRgahOwlRaOAh1YUBfXzt7JGrqd2X3ualZAWuX4KsqQoZMroLn7Q0pgQ3Fw5/3Q3uKwvvzwnryozltxTa4e8T184cQWGJRaaBA8KyWHKdLkoMb8iL7cuJ4TXmkldexNIxiiSpKDG3PCO3MSu06cSc+qo73fBbOf4ZxbtIzAtuLQ7oLwtpxr7UnB1dcvVWVcqbsdWp8aVn3uzN3zkYVTEu1rOVpawLpxpTUvou9udNvdqIaM0NqcpJ6s1L68lCd3w9tzg9vzo7qSImrdzqQOLq6+3QEVTXNxAfW5wd1F4V3Xf7mfGVff9ICTHdVWENxdHN6dGl7jc+bms4WVqXXk1SpJoUE513pvX20oCm/NDqtNvvowK7QtN6gjP7wtOfyh++mE5y+VgnWSJsMYMpwlxVnQH0RyJIAtAUwJSZPgVAgblqEUOUqToQwZTpfgdDFgQ4AvBeNKMLkGxpX45Bo2tYbPboK5DXJ2DZvfIOc2wNwmmN4Ak+tgch2MrRACOc6VoWwFylxBqXKYIocpcoQqRWkQQZfizBUTd9XEW8GmV8GcAswsH3Lm3/cOtjR3JA4OR37+GGXShRGWIIv+lFnrgugc0UMHTG+PHdphelvsyAbo7YDejjyyxY+s8SN74tAJ19kS+mOE3os4vNb0wN763/6z7b/8ucev/8rvL/+k0Om/SirOfaxw4zY4Pmz4KbXjp9iWf26n/YSYwi0GN/ToZ1L/I3p0zGSxR01OQOtMamxx7TH00AE7ctdpLrc9/X1q7c/JXR4JPR6x9T/0TjocgItG2A09dAIHTkDvjhmdEIs1ZvqJ0B8nNfbE3jF034bcOwV2LgJd3FsoLyTvYju3cHTx0a3ylEt3Mssa4rd2rpt2nfCNn4kNG+y7A7brjGvsSZMLYgpC8D78fyUcB8BCfJ9h5fGKPeYLXV8Veb3KcRfctemvc60d9Hs0fKLryan+csf+Zo/aAZ9iite9Yc97w14FTM98lmcJ0zv3uX/bTMuYcocpsTAglAXhbAnJEmEcMTwiw15KdO1VNZzS6NXWK/ttJw47TppbTqF1vmiz33az1yE3Yvze7z70HQeKq7jIE4W8kBUfk8wNXT1ByM4b3l/A1pP4w6fLK0IXxZ+WtvZfK79z+eMDbf2s5wLBvHBu5XBcauLIMIacZMhwrgwRKCwsOUqVkQwpyZJiNBlGlWIMIcJZhkclhECGc1cJzgZJU1joMjNr+XB4TFHf/fJBy1Ty/SfPXirefSeraqaizz+8c7W+MLrxjEdSWQ17YRMwIPOUgux6/DE1sK4wtL0gvCMjvDUjrLkgqr0wsTvol6IrMQ8nlAhVaR6SGacUpGB6/2Z0W05IZ25ct//pW6n3Hn9SAdbE5o3w5tywjuzYzosXshOy296sk68gsrRMkBLSlBvRnhXZlBRWmRLXWJI1eDemPSe4KTes9U5ih5d/2p3KgW/fQUW54PrlutyIzrsRtZf9Myrq+EtC48xnw+svlqr7grTg+pyY9uSoGlf/xIE56RspmXV3+MbVxsLgroKAlsLo9szwupSAyuyQltKQnvzQzqzrXR6+KcXtvLc7YOydisOS58X33r5anxfWmh/VfDe0JjugoSiwsyi8PTn0gc/ZJMqr9ZE1ggGhbBnGkKE0OcyQoSwZzpUSHAgwJQRDQjBkgCInKVKcLv2PYT4GRNLFBF2Cs6QkXYIypShLhtElKAPCmBDOglC2FGPLUJYMZUgRhhShSWGaBGWICbqEoEEoXYbQZGaazMyQWZgSmC3GOGKcJbGwIJgJoQwJyYQATwomFGBuFZ+W7NEX33bT2gZoaa/exx9ow0jMHz+yxw/syQM3UuuO6e3Ro5+B3oo8tCaOrHGDDXHohGtdcK0dfmgDTBdWP4eedvrfHX/7dz7Wvz1l9cPZf/nzfPt/mAiw+hT24/aD04M3f6p7aHO39i++QCcBcsl4ZIvqrcChLXpke2S0gfU25IEd2LMmVFbYkT1+aA8jV59POSbU/Sa52zm22y62+R85H9ws+AXU6EgYjpOHPxNHdojREbY4wEYbTGdL7Nphe06Gg3Pru4kvv6S8Xqnrnav75abXwvso0pjyfbfmdkVCe3+CVhNv3DmObf4e/26Db9vje874gSNudrOYQy1YH/G/pkdJEhD49kJfxkTcMVGC9XKi/ctk2+kiV0G7//Pek7SOk7wq72eldh1dnmUU7zyGdxnF696wVyHds4jpWUb3Khj0b59rGVvdYUIWhgRlQgRLQrLFOEcCjypxwQdxTlo4I/eS7IH/YYO/ue0s3H4eab9o7Li4lP3zzD1bQfXv9J/PYGIfIPYD0tO4zI/cCD4QXuss/n1XiR2t/PS9KPtFesfrFxND9IHKtuq6/i7q/NuXG+jYCsGVEmwIYUAoS0qypQQHQnhSM1NqoUtRuoRgQiRDStDFGHsZnZKSc1LA/6gfWNx4vrg2Ita/2EAbBhaDQ8piQisTYhusnCOL6mifJJaspN47gS2lEZ3pgY9O+qQIXm1PKBGmzDCjJFu736SG1BVEddyOaLp8PjczufVOeENOdHvO9V43z+SirtFJFRiQ6kYVuOCFJv1aR1ZQa2Fc75VLuaE3K19/xyffaLOS+rKD2/JiOsKvlFyNLF6QHL2G8AcVo4mh9XeiW9Mja/390ijsb2IlMS7Yyg/vygnquHOtOzjs/qVrxZ9X4Y72haSAmvyI1pyIKh/vuL7x5cUdkg/pX62Dto6l5ICq/KiWW9E1J/ziGZOi918smde7b4U05wa1FIZ33A1rTrhanhJSkx5QlxvclhvalhXfcelcVnJG48zSdlpSQ8Llh1lBjbkhLXkx7dcuFqeHlpdc68kP7MgLbb0eVHbiTBLj9eb4KsGSoCwJwpDDVIWZJoeZMoQlRdkQxhKhLAnGkpJ0iGRKSTqEUiUwVWKhQWa61MyQwQwZTIdglgxny4kxJZhcBRNKMLUKJpVgcoWYWCEmVsmxVVIgx3gynCUhGGKSLiEZEM6U4kwpxhYjrG8W9leY9w3lijC2BGFCCEOG02QkXQYYMsCWAi6ET6zgswrL5BflM37PU3rs5y/BlsNAYPDHNc64zgnV2yN6G1xnhWuPYzpr7NAO1zoRGhfywBHT2APjVcnSVT+7/83mN//PieP/fOY3fxP3T3/K9T8mPnNszfe3y97/+vHyMUH0D/zu38K6QIvOw2S0w3SOhMoF1Tmb9DaI9hipsQIqW1xjb9E5EDp7Ar3KeOGa2PDrG332yd3W6dV/LRJeAoZYoD0LiDMAnALoaYvRz6D3gI9cYbUDvuMEH5z/vJp4syPizP3cC/WtPiUPExqyV7QVBwepy4qyhJyTkzMJlsMAePdHYutHYvs4vmeN7zkQWmfc7AnDERb0j+XDSQBwbGtiIPN5htV4htVIpvVonvNimdfbPNcPGQ5fbznPZdgMlzq0P/MroHrm0j1LqF7FFM8Cukcp3fMhzbto8HTnfOv42h5LCjOkKFNGsKSAAxEcKcqRWaZWDp5TnjWk+K+3Buk7T2m7/D8/8v7WHDZSeLou/Idv1Dh0I4vYDsNXr+o+XVbO+mlFEUu8gPqyk70tGc1VafdDfcbz43glES87Mp4VhuVGnmlrqGEvfhqR6DgSmClCGRDKFCNcMcGTYByJhS0xsSEzU2JhSjCmmKBBGB3C+BBBebFfUMFLSmtPTmn2O3OzpJou2gPUESgpouF2REd2bHfQxeK4hKrB5x+SgxuywruyE3p9T97MuP/85Q5gyvQ0SD8rB00tSykBdQXRnenhtRfPZ1KG3+ckddwOby6I640Jeng6+K5ApmUpjXwpMvvJdDet/1ZAc0F0d0RgydmwrCmh9h2E3y9gpV2tzYlqT42s9TubzlhUflwFtY3zcYHVWVGtmZG1J72TOaNy6SZYWjIWXXuaFdRx91pPUMi902FZb2Smvv73CYG12ZEteXH13r4JtZTF2S2CCWlnFVhX3/vkq9WFES15sY0nfRJ6BhZn5/YSw6ozIhqzolpTQ+sjAx61NL9gsSRPu9/fjG5NDarNjGpMCHt05eLdgf5XaVHVmaF12eEtd6KarvjfDg8tnJlSFN9+lhZQfze8JSG4zNkranBWNrlKciGcI0JZEEKHLEwpzIQQlhRlQghLgrIkGFOEMkUYS4rTpTBVYqFKzFSJmSY106QmzoqFr7QIVowMkbp/8XPLyFg9m/NoaKi4r+f+08cVw4O1TGbP9Cz78/KobHti3TKqhNmQkS42MsRmmtDMEJqZy2aW0MIWWhhiM11iZPzHw4EzZSRLCthSwJFgfCnMlRgFkGlebpn5vEoXPGdxb0JQjNlwxXToZtG5whp37MAO19qhGgf0wIHUOgKNM6l2xFT2yJ4Puh/T1+Rx0ukvPH71f8X/65/zfI7tnbFFfY9ZXI8fuFtrTtmLT/+9stUG7AYiOjez3hZVO6N7HpjaFdfYEurjqNoGU9kjagfzkatJ72pGg3hL3rfq/62gxba44jitxWWNdlozcuVlj+Pj6p9a62w+vQnATAnmoxOw0Ro+OIbtOJq15z+uJkWXRJ28U++YWetwu6BAwMkebip8XpPVfO9GwZVNZQqscke3fyK27JCt4+j+z4TantS64WZvGImA8T4CrAHi/1+lmwDQ4+uc8YKGVp/2No/2Tp/HnadoxQ5vEn5SxFovx1mNZlr11rs+GvIpoHkXD3uWDXsWUD1zmR7FDM8HdO/8gZPt881jazssCGZIMaacZMoAS0ay5QgDMk5tEBNvRDWZER+qL2v7Lq91Bbck+z5vuDfGGZoQ9LaWh3Bazr+kBEw8CW0uPVV5z7+3P7muJWdsiuJvIVUAACAASURBVDcw3F9cdLciK3XgXuZYQ9rTu6eHcgLHWx7Vlj5sHRBMKcxMsYktxZgSlC2C+WJ0VEoI5OToKsmTw4zlI7bQwhKiNDFME5knZGQ/Wx4aUJ4e2pAT1RrzS9EvV7LnIP2C2Jyd/iwzsKU4uudWWN1Zj+tpUVU5kS150V3RoeWul24yvuyPbxAsmZEnNi+KQV3li5QrzdmRnamRNd7esQtvNp8/XkoNqs8P7yqI7/A9cS27YWD6O8Zbtsx/wYryaOlXm3MjuxLDy/3Op/JfrX9aAQ31s9cDa7Jj2m9G1Xv6JXXzv35aB8+ei1OCGgvC2osimqPP5OXfetxcP5GV+vh2SGteeHd2fM+ZM7fCbjz6vIE/p4jigxrTw1rvxLW6u8U/6p6Y3yQZYv2Mkmx//DHy7P2Mq3WpobX2rtH5tXQGBwq+UhwXWp4YXefsej2j+PmnLTAvRj4pQV3LfGRweXxEZUzUwxP+N7r7X9y51RMfURMTUhUW+eDug/5ZSP1ark+/3R0TUJUe2RQdXOLkGzu8oJxcA3QhypYQPBHOW8a4QpQtwpgSlC5BGBBGF2N0EcoUYnQRShfDDDHKFONMMc6BiFElxhbv9C28quFQalh9pc8e3H9e+HCoqJJWWEUvrGYUV9KKqmkP7j+7l9FwJ6Oh+OHAwOCrj9Or2qlVM3tZz/hmoi+baSILQwIzIAtDjDLFGFMCs2VmtszClWNsCOPLSZ6M4EhxNmTmSo+4QlywDGYhMPphmTZVP/s2aXM7EtYH4lp/XOOAaVwwtSeqdiE19kBti+8ex/aPwfs25j0f0nh9dTlW0O4xV+b4Kem3kP9fqjz+3ujyW8TL7uiEzebJf5Gn/Ir8eh7WecA6a1TlYN5zR/ddwK41uWNt2XdDVK7ovp3l0A0+8gbmiAWGa/uNfxy89tv5DG9J6bkPmTZvb7ulWv+J26//z2O/+UsXm/+DRz0D0AjEYA1rf8b33NAtL/Nu0OtXiZVt0ZVPkphv269VlLrcafcoYLjF33pCvYFqopHvx/ANa3LTC911smiO4VoHcOiBGbzM5iAL2kWC9T9CuA5bfzKWXdLve59yoph64gHVr77D5UmZ3VC+9VCJ3ZMmj5qnPgUUzxKaz/1hr3tDnoVUzzyGRxHTs4zpnTd4qm2+cXxtmyNFWTKCJSOYEMGWEhwZxpbBYyvI1OfVgrRrlIKQVw0J/fkR0zzOZ6XulVwj3d1trcu6e+XfK5L9Wu7nzs69mv0qGfkqf7FimPyqYU5/mXurWBBu8BffPXv6tLuuIvdG0tMnQ4vLW+xPuyyRiQEhLAjhCeFREToLAf6bo8Hp7b4JOfebTgAZuSILexllSGCW2DIpxJY+YSV36RmBjUURHTkxzZ6eiW38D++3QPU9QfrluoKwtoKYprTQ+7cjqosiO4pjey743bxR2PpODTiQgSs1jkgsSxJQV7mQfKUpJ7LrVnTjad+kwcHXg31vbwY2FoZ0FUW2xgTmu59LZH3Yeb0G3i4TxVnUjMC2/KieG1FV3qeTqPOy9+vg8dMvSSF1WZGtOddavXyvl3aOfNsENKrsZnBjcXB7aWBLcXhrZnBt4uXKlMDajNCa1NCK4F8Kzl6+Q5uRfdwkn7GgmOiWxKjWpLhmr1OZD3tnZr8Dmtg8vgIoUzv3H44+LOM+rOKlFvc1017PfNT2UT49o33rHfpc2fOC/lY9AmGcb+bxZcvsFwudv0rlK55PKJ7PrMwJjWOvVYyp9aExOevV9uw6OrlumZQc8d6o2ZM7IxM73PHVgWk5BzLQFQhNgrBEMF+ICpYJ3jeCK8KZIowpIZgSnCFGmBKCDQGmCOVCFo4EYQrR0RWcJ9nrmZm997SxklrZMVHV96Kib6Hm2avm50v1A4tVw0uVlKXKoYXy4cWq4cW6Z3M1XSOVD58UXy9LzqgseT77cmHNMCaF6ctmmgilQyhLjjPFBFsMOBDGlSJsmYUtRbhygqMgmHKMqUCZkJkrNnEkCBPC6SKUB5lmFTv815wB1s2FhWj1Vjw4CiQO/NF9b1ztQqhsiX1bbNca2f0Z3vsRUdmZD5xhgwcwngGqX+BvF9RUt83C362H/WrV/29XT/wjdOpXb6/+6dGYD7F7Etk5ju5ZISoHfNcObFkTW7aWPQ/jgYtRY4urfcHW5SO+z9trfys89y+756zW/W3feP1m1v9f2ad+TP/N35z/9x987Bysfvu3F/3+7w0oCjOegbWO6K4nsX4CW/VC1adMhgCjKfpAndXVExtyM+7CzcTChtDv69dRlT+6ZYV/dyS2vHC1A6w5humcwKEXfuRtMQTAaDcJ1gGB/M//4SZi79lEflG/dxnFt4TiUzrs9nDYvXzAr/zZifLhEw+oPmXDXsXDXqUUr1KqVzHFs+QPQ+kMrxKmT97gmba5hsn1La4U5cgIjgzhQCgPInkQ4MlwgcyysKJf/Ljc2lBZVpxDH5t6tWaYkGg/KA5eL74Zri/lN9zoeZTOH5lckpv5EowjhdmSoxGpcRSy8MUYW4qMKEwLctOiSEuZl/bPSUZlJp7IzBGZmRKYJbZMyzDGgjr7Hv96YnfatbZTJ1NvFHS+2MRYYgNbgjFlKFsKjy4jb6Wgu+fDtaC6rPC2grjOy2fuxt5p/LoFaAOiGwEN+eFdOWFNuVGNuZHteWG9BdFPIi4Wh8TkzwhVL7ZIplTHlB69WAGVNTNJAQ05Qe354e1ZMa0pYbXpYY35ER2loR2Foc2FSV0n/dJuFz158f6wsX7mVmx3dkhnQVRHaky125mEodcrr7YBe+J7akTz3eCGgrjm8+cyg9LLv26Qs4uqpNiGmF8eJl+pTrlakxxUmxLWkBLVkJZSfzOr7V4Tm/dhb36NEAgN4yIL9cU2a36HM7/FeLnDXTaxxQhbgnOE+LiYmFGQkwp0ehV9sYbPQJZRkWV6hZxWgGk5mF0BY1KCI0I4YpS3DI8L0UUxeCEHI2tgbANwheZxCB5XomOr6JgC40gQtgQZlcDjSnx6HcyvkAurYHoLcDaQkQ18Zp2YXScFcowlQnginCdF2DKcLQFcCcETWzginCsBbBHCFRt5MmR8A+t9/bF4sLGCca9z4mHP1IOemXu9C2V98w/6Zh48nrhHnStnz1cyp+4xJ4vYM4WMmRzWi3zu6xLuuwfD0yVF9deCEi/celQ28lU5t44xhCamGGVBBBPCWFKMJYXZcgtLbmHJMbaCYK+Q7BWcqYDZcgtfYuZIjEyJgQGZWBKYL7HMrxwuQBL69OAzRvHsdMLWahymjwBHZ0i1G7brjO7ao3s2qNoaVdvAGhvTgdXRgZXhwB458CBUp8DaefzNaf2w69bD339K+cuRxP+s4buCzQv4rjOsOo5prPB9W3zHHt11tKic9Dr7wwMncu3iTrfL5yt/t+X3A+Jng/nY6D2PaXxst045iX/xrPvp3wP/8df+x497O/zg8OOfjNJPA0sYorbD95zRHU/TrjOssrbs/3j03cqwdUq/EbX6JVT+8YphO9y0c+Zox96sskNUjpjaHlf/RB7YEFp3XO+JGT0RQwCG9hJgFZCm/5lwI7HfP5mf98SrkOJTMOxdTHErpbjdGz55n3LqHsW3lOJVRvEupXiX/MeWZc9Smncpw6eE4VXM8ModONM+3zi9ucOTYWwpzpWjPCnKk5B8CPDlBFsOc+WG+VXD61X9K6VxdgUdlVg+fMdpbEHZzdjBssTBsvhZ9tNv6/scsZ4hI9kQNiI2j0mMXJGZKkKpUoQpMY6IDRPio6lVdHwb8NfwiTUwuQL4MoQrM82u40OzGyGRNUmh9TkxbfHB93zPpfK/7o8oEQ6EcqQ4D0LGxMgshPIX1InX2m6GteRHdyaFVXifS+Z/2Jn/Yr6TOpB5taMkrLcopK0otKM4rCcntDM7vvPq5ewL4XmM12vzuwRHalhYIaurZ25caSwK7i0I6c6O7s681p4SXpseXJsV3FgQ2ZYT25IcUXXlYnZNBe9aaOXNyMbcmI6ca61nTqUEJZXOrhnm1tGpd4c3kzsTgirSYuuCI8uC0qrnIXhRjvePK2qevWl4/qGfLx8YVVInVkde7sx8NizKwcIGGF8DbBnGUxI8OTaxAaY2wOQ6MbmCj8sJrggekRD8ZXRUhI2IEL4Q4YgxjpjkiEi2ENDE4LkIpUkxNoRwxDBLDNMgmCHH2FKcL8b4IpQltrAgExOy0KXYoBQblmF0OSxQmmc3kYUNywu5fkmsfvVpa+HNyszC8tzou3naAvvxaM/gCPfT5sQKOipDBHIjV45ypCRfRvBlCF9K8iCSK7GMyeGpVV3H5FjpUG3jeHXrTEXr9P3u6fv90/eeThQ85acLFnPfQw2bmmGVnnUEjxjhUQMyojVxVAbmvp6+sT+wuT8s+z7wdrnnUWNKelHy0NTEq/XDUfERV4RwpDhbjrPlGFuBcFZQzgrOXSG4SoKrxDkrCE+O8aU4D4LZUjNLZmZLUZ4UjED4hMT0Ummcl65Tp6ntA7dp7Khvn8JNe1FAFwh0Zwi1O6KyQdQ/o7vHwJ4jqXFCNfZmjZ1BZWdWu+DqE0B1Dny/iIhOad+6Yav+iMrXqHU26hzhAxdU7Y7uucP7LmaNI6KxB3ve+2O2IxH/afHcX0n8ftjw/O2ux+/23H+34/HjluePG6d/Gve3i//hVx7/9g82v/mvfnb/Sfo6DBxdwHZ/j+9YIZs/49s/kdvH8U0rbN0W/e5k2XIlVD6Eytuy7QZvO5t3rOFda3TPgVA7kAfHCZ09euhhMbibYWcTfBHBu/8I4SQAR8Re30RuTr9HPsUrn+JdSPcoormVUE6UUP1KKd6lw14lQ14lw14lw54lVK9SmncJ1auY5vUHD//vhPPlGFuGc2UIF/ofhHNXcI4S58hRngLnKwi+FF1ctTT1UVJjgpszAzvTzj9ICBjlsF6uqaly05CCYEPE6DI8vmwakSB0KcaQorNr4KUUzH8xc5dUTybWnkys93KlT0bls3J4ZhMRrOgXldiDh9y0wJqC0ObsmAZvr+stlNdfNOCFHLyQglkJMS2Bl9bJz9vgUdVkwpWGvNCurOhmb5+4iscjX1SgtGw05VJHQeCTotCerODGW4F1t4IbsqPacuI7QgIK/S5ldI1+fKsGSzKy+tH4ravNRUHduaFdt2N7osOqbt3sqCpjFGU+SwquzoxuzEpsDT2fE3Qu60Zs9bWQB7Eh9wOu5CVm1HDfrc1vWcbkxjkImVjScMfXuVPrI293JyX6SalpHDJNrxJzm2DuO5jfBHMb5NwaNqNExpQYV4Gx5ChnBees4Dw5LpDjAhkqkMMcyDgqR8Zk+Kic4EsJjhRjQzBfYhkXIRPLxNg3MC4EY2IwIgeCDcDbIHgrZrbEyJEjDDlOl+NMGcGUk0wpzoMQjsTMkqMMCToqJpekxAfRwcLMJ27XEK20vj8l/3Fk2tOguP5LgYPnzrF9/ca9T9JPnsp2tU1NSplX6ieUFp5MN6pE+HKCJ8f5CmR0BYzI0bGVo5k1dSWtv/RpUcdMedvMg5aZ8o75it7p0j5u5sRC8fp2xxE8jACeHmHtHNK+yjtefW5Y/Nw09apqYrFycqFydPrB3NuqF1+qX0MNr8Wtj2kFeeXplNnppU0TW/wH08a5SpK7SnBXcK4C4yowrgLlKhDuCsKV4zwp4MkIrgLhrFg4KwhHTnJkgCcHPBngK/CpdeOccpuxMNHx/F7/00QeK/Lrm3jd5g2gjwXGc0DvBzR+uMYb07mZtQ5mvb1RZ2vQWKM6R1TrTOg8gN6b1HvAekfjoQNy6IZrPMG+N9jzAipXQutAHNgT+25GicfOmPPWoOtGq+NGlc3mvWPfi6y28uy3cx1Xsm0+3Tvdeccv4uK/BF38e0qvP7Bkg6OLQOsFdOfA/gmw5wl2vMCWD/juRW65YTuOlh0bZNca37NFtqyQLWts247ccSJVDqTWCtfZo4eeZoO30eJlMAfAeN8f93ADsdM3kZP7xKOA6l1A9SlmeBbR3YqovsW0EyVU71KKdxnVp4TqXUr7D5XQvP9ble6dN/QHwrf5cpQrI7hylC/DBFIgkAG+AhuR4yMyki8nuSs4X2la2oEbB+jhkaH07rpn99KWBho6Kh52PhmaVR5Q5Sa6kuRAxKQEn5GgkzKUL0fHROgztuxhmSAnpT8zujMltCUlvDU+pDYooCQk8SHz3fr8Nrq0hlPp4pSAmvyQ1vyottCLxdcSm/qeva8sHyvO4+Tm0DLz+jPuPXnG/zw9u38juDUnsKMotjP4wu3QhKLlXfDk2dekq21ZQf2Fcc+CT+UmR1ZUFgwnX3qUH95ReK0jNuSeu39yD/ezUg2aqicyAmrzQppzY9vPncyqbh57Dxm/KcnZN9qbd57GX2tMTWy6Hludk937lPKhsW++uX9heFz8dhOb34T5Cv2IEhmRYbNKsLAGFtbB1Bo5uo7zFQhfio5J8VEIHxHjIxJ8REqMyAm+AuWuGbjrRs6ambNi4a8gIwp8VIaNSjG+AuMp0REFOibDRxQ4ewVnrCKsNePUpuHtpuGtTPNauLP0efP1K/mr2eVR7hJv4sOCQsuFDumQmS8HfDEhEGE8CSEQEaMigiGGmQp4TmZa+XYgoy/O3CwZPRP00t3vq6ubxMNd6eW16em+5+1ycMJJ7+105OO55e/38vKZgqCgiY+K2XVYoDSMrSAjcoK/QgqUhECKjysts99VD6k9hU8Lul48bJ8rap8u65p62MbLps7kKLc7TWYKBsb3jdwvK70jS1Uz3zrHv/ZMLD+dk9FnJfQZIXVWSBv/+Jz9rmPgVcXjhaLH0zm93Ly6/oL4gvTeF28mdjGmwsxWIGwFxlWSPCXJUxK8FZSvsPAVFr4C5ipwrgJwVwieEuYpTVyFkb+C8FZRzirKXkM4q2auwjgqR+bWwMt1ZOyLbHBK0NRf29J+i/osbmEkUPrhomb9CqwNJU2hAA0ElvOEwfcPV40xvRt+5Aob7QwmKxNsYzLbIgZHXOdMHLiSB664zgk32KNHzuihF2k6CyxXABIKkAhgjgT6OKBOAWs3Eej20cfUrcXUbzPZs5zsWWbW0ujdaV70FO/y3Mgvr8ZCPk4Ef527Knn5y9qH8yroim410Pg9BFaHELrL4PAUOPTA1S74viupciPVTrjmOHHgQOh8cMMJ1OgLG0IxtP+PEk6aie2n47mFTzyLqT6FFJ9imkcJza2U4ltK9S2hev9/5PUHDy+m/0FexQyvvKHTHS8apr9v8WQoT0EKlNiIAh+RA4EMCFbwMTk2LsNGlaRAiY4qDC9W1W3DDO7E+NP+vupH91eksseD9G7WxKzykCsz8hX47CpYUICZZdOk8GhpjbhXMxp++VHy1eq7Qc3ZIe3pF+vvXG3JC+/IiWsLuJR9MvAW/9ve0io6/Up7O6n3VkhrblhXTuz/y8d7drWRLdra/+S9955z9m6bYLJSSSI4tUN3O2fj2M4JEySQCAZjY2ODDcZgA7aJIhiQVEmBjAnOgSCpkkRyjoBC5fcD3b33PXufO8YcGqtqrFr69NSca2oN3T2+6+bhjVdObiw8ur7w5OaiozuubN+qj40/dvtmT2mW/dyvN7Q7Ss/tvRobn9jRMzHy9Pup3beTtt7V7r+/bV164r6sMcf81dy2IxsKNdtvaQ7cOph4WbXqRFl1T2mxZdc67ZGtF3dvy46O29826B6eFaxOXw8pWt8EjAOfoIH3fS/nn7jF/mmha1Z4NCM+mhERMmCmaDPFGUnWRInthNCGcWaCB0nGTAVMuN/k9EMuBnQyJgdtdjEgxkE4jxAcinlhxzyK0yjOWTAedfGoS7DgAohzRoIzEoyZZECSQV2+YXzh1YtpS/VDKL+w+fRpw+/76/dtr9vxS9P6NY2rf8mIictLyhmeXDCSbAcmwuOcdZwFx2jzGAeNisaX3qHxBaJ37KXu0sCKlQ5A8k0hEeXRvGIZK1/GSZfxklBWHkQrl/LKIEaybF4JjC5PuLTuF8vAq55JBnIHLASP4mIHzpvdAozRfW/9JdaOM2XJpT1XizozSnu0t61p5R0nbSMZXxbuM1zTgq/FNW2wP70DjZTbRw12V0cXiXa67Z3uzi53pxW3IE7INNHRPNZU+/r+vec3a0YKmwevt/aVZd3RrU3aX/v6heWt10j6OzDGTIomQgBJHiIZkPCBmA/EaZDk2t1MB0UbyYCZYECcATHajAVMhNfo/mF0fzORXjPGm10i6BJhkumcYXunAp3j7819j+43VZTeSbtecqC4ZMfdu9vamrcNdu1+PbjV82bLN89O7+wO5uNO+vuuwNwOZmGb4N0qzG8W57eIc9vEhZ3c3E5mbqf/217/hwPfp/Z9wPcSL7Y/H9jci25qqfvtVtFvBbnbLup3XUrblq9PvHDhTH5+buHlm1cv38oruJFTVJBTkn5Kt/FUWnxKuiJFE5Kq+V9ZWf+ZnbmkIF9SWhRbV7UcbFn+tG/NpOO377Nb+R+7RO9G0RcvziuFr2rhRxz/XSV838rT93nh3xM+U4Om6u4BWU1qfWNspkGR1STLaVTlGBap/oNwfbNS96f0LX95+P9EuAASHETQIBEwk5yJ4CGMtWC+fso77P5R1t5dZRkeoL7ax6Ztjneo47PFOW8Zna+FXDmF0PHku2t3pNfDL+/Vjuz8NefQlkv7Nlzct6ngcrrxUlLb+W0lyTtvpv5eJpHvybrd/vSdOEyKlwvtBzde0+yqTt1+J3VPefKu0uO/5CVtvZG0pTh5R3Hy/pKjewo3rNKU5llSdpWm7bipP1yxasUx7ZUqYlbM0TSc3VqStrv8dOI1VcJeaNA1NiteKrTt/+3KoY0F+3Zd3rQ9M0a9/3KRsbbp8a3KrnLDYGOfw4L9gHA/RDAmF4OSYqdH7PGIdpKGKX+729/mCSAUB1GckeJNlACSIkgKJpLvcIsdFGfCaZRgEYwGcdpEMg9xbwflN7oDsIe2e5j+KW5oRhyaEfunRZtHNGGcEedNLgFyCZCLhzEWIlijh2t1MzDlf+Oad7UPW3ac7ZGtHpWrHJKIKWXEbGyYOyH4U1z4j4TY8Z/XJwdFVZY1PHovtrgYI84jLhbEWCPGQ2P06wnmrdXRv/3YG0nMF2WQV/03Wr2UUwbRiqWcPJSXLAtEhywol86p/4NR/G9R+hOjjMRXAldWxMPoYM8UZyYZ2MmhuNhBcEY3Y6P8xjeO07d0hWBBaVfBzc7Mm5bTd+GDr9wXfdw9H1Mz+/H+0KsyZKjM+ux+91hz90RHNwb3ELZusrOH6uwmrd2kpYuEQVdby6jB8Lq+/kVVzXBxw6Orjb1XWoZuJ5WcOF+R2fXuE0R5IYqFCBEkBJBgQcIHkj4Q80M4B1JMx6TX6PGbSNaMi5BLhJwi7BRgjIdxBiQDJk/ASDFmjIFwGib8EO6DSMbiEW1TQtdMoHfG1+n8bHrsarY/qm5pLqsqKSzKuHrpZHHBsZsFv5dcPlhecKjyysH71w9UFe6ovLa58vrmisJNd4p2lBXuLMrffjV356WsPbnpey/qfs/Tnc7NSruQd+FScVlZvanO+qxjgOob+tQ3+sNKzqMeX9cU3z/J91J038x3++Sriy1paVVrs2oSsu+p86pVuXdjc8qW664v11xKSM1RJ2dIklLD0jOiL15U3LoR19b889Oh9TPUVmZuv8huF7lVgv8XJlDOCx6R9/83wjkvP/0ATc24r9Q3xac3xuoM8qwmaZZBlW1QZTWpdM1/6f8iPLNVmflQldaw8nZPkW3q3xMOkgzoZswUZyIFkBRBnDe7aJSgrRTdPcPa3N6BKa53kgYd33rdTKvds2tHwb5Nl04fLJHL92fk17wg6bzr5tTM2sJblq7HX6Y/itBDz9EN11N3307dXx6nOnLywp2nX8ReN9uCTh7aXpyytUKztfzUlms7f8usvtMz1Pfh3o2Bk5uupe28nbL/zqY1Wu25yqyzVWd2FGr3VSRuyVu349wbj7f6Xu/eDXnndt86s/9mmGTLmUt3X3wR+1xCxYOXBYW2orKu+o43rV1Y5+iPwSnh0ZTYPyV2Uyzk8na4aBPGgRhvcjAQzphxv5nwGgm/kWTMBAcTnJnkOijRRIioS7Q4BRhnTRQNEj47Hugmxa5JsXdKHJgWhyaFx+7Ac+zH05ezA91jPeBj28M+0NjTgQ6hT/G+qYX+zyLopttxv4lkQDdnpjgjznXgnI344XpD9Z3XPZGq/EqAA8IDyuAAECzIQ3lFkCD5myAL+pagROMStKs3Dr2aQqbYNoKDXZzdydldzADmpZ5NDZ7Qj0pVPiA8oPxPb+zfFtQh8+rwj4ogj3QpJQ2jJGHvleHzcaGM/O+CLGheFeFcp7qSoDZ32PtmhXacQTAecrHtFN1O/nj01lfY8kD7IO1W79USS245qL0PnnTMFC6w5V99ZeOe4ofd2U09RcYnd5E3NZbRxs6J9n4C7cdtA2TnANXZR1j6cKSXMFudLabXjQ+f1zaMVN4fLHoweKl6IK928GpV59VjBYerH/V3vmMgwg/jAoyLEM5BlA+i/BBBQ7gAkQJI0WaKMZMCiIugSzQ5eLNTgDARwUWUEM0UZ3L7YdJnwX0WnEYwDqJ4k4dpo/ytpN+M8xan2IWLAx7xkUcYmmQHPb5e11f72Hvk5TT4hDT1vmmFR1qhoUZTd00bWmtGH5jRGtD2wNzZgAw22592DIyizyY7Rz91Oeb6SLZ3UuyeEW2zonlaNBGibUwEJ/hWwt9K+juwBdDxBRr/aHG+szpfXm5MTbuXkFoXmVYTpa9VZNyXZzwAdLWqrPr4rJr43JpV+bU/X6iOz65YoSterclPSMuW6i9IrxepDc3LB0fWTM6c8AVaBXFK+FfC5/jpe9ZU7QOlrjlOa4jNMMgzmyRZi/35/0C4rlmpb1FmtqrS6leU9Vy3TU2bXAETw2eK4wAAIABJREFUzoMk8xfhZoKFSBYhOYhgzLgPpPxm0m8mfCgRGJgWOsfnWvrcpa0vq7qwrhm2x013j3xN+b3y/OYbusSKDSvPHzlfMvxW6J1mBz3sMzdn7CZLbnenHas+v7UkY/fdsztuxamO337YN/SZ65yhu8f8GUkNSRtv6HZVHNqU//MvSU9Ir3tO7B34fHJ3WdL28pQDlZvWaU+dKCorBg9vyUvZc+fsvrIo6bbbDXbLkGf/4euH95WeOlV5KKmkzDTcTfo7J7h+UhzyiCOU+JgSBigWxf1G3N9BsCaMMY0xoIPpcHLmCQ528IiTM0/4zZgXwv2QK2BxCXaHCDsCRizQgfNml2CZECzjNOL0ga7vfW7vE9fc4GO33foUabHb73WY8m+1n9XDR891bN3TtGpNS8LyRrX6gVpVGhd7cfXP+l2Jd29WvsQ+Dbl9FucCinMQziOYCDn4Tvwr/uZN59FEIjacA/5OK/6XX/UTrQjnYqI5STitCPECS77HR2JrVlyNklddKR95x5lIxjrB944L9nHvc+rLk+r6vriV81IpHxNMA0vm1cvmYuUuufzFnj3Utaszt2/P5hWMr/nlnVzGyCI46bK52AhyLVAIxNRXGfrfi62uAOygYZfvITEPTc1DY8SBCycudWhu9mTcsWbcaTz59HnBwsKDrwsVz8nLNbbke10XawZvNjwtN07UmsYbwLEWmxPqdlp7XPY+wt5H2LqcsHWsDRltAl82tj2pbRi6e3+49M7IldLB3LKBy1UDNzV3NecrSnve+hDcD+MchAkIySNuGvHQMMVChAjhIoKLEC6CuGDGORNBG3GvCfeaCT9IsDAhgE4RwjiE9KOkHyEFkBRNFGd2+0E3DRMChIkmgjOTHEiyZoIGcRrCaRALIBhnJ8VOSuz0MN2TbO+k2Dcl9k6L3TNi5zTfPSt0TQvdU2InLvZQYo9HtJAC6ubMbrqD8LUTvjbM3+YKtLnodhfdhgVMLg6aEJFRDhrzdjh+tBFf2vGxC83pydWx2vqw9LoIXV2U5kFYak1oWkN4SkO4tikqrS48rT5CY4hMN0gzDcsvNP6c37Ay//7arNI16VfjzudGpeUu7+ovEcV3AvvfCRfnuOlq63ltjUzXokxvVqcb5JnN0qxmtb4JyGxSZDYDi9K3KHQtioxmhb5JkdkCZLUAmS2q1PrVJX3XrbMeE+43uwQQYyEsYMYCHQT9kPK3k36QZECcBgka9XAw5e/0BMAXHy4VQ2lnHpzaXbp3S74q4XjBPevrr+KQM5CRWn9647WsxModa/XbD13unGIhyjfkEW+W9+3YkH18a0HKjmLtzpKUHaXndpSd2nNzT2LuvrTrdvL78w/i9ZLOw1uvnd9759Te22tXJN8showPJzSn64/uvHH2QNnZI6WxqsOXC5phaHTbhszdG/P27ilYvyf9YiU8MsWhr74ZH3+2j3sfTYrdbhEeDyDjrNFJQ07aPsr0jPG2CR51caDTDzp84HjA7GDbHVyHi4cmOHiMRhyM2ek3TgQQB2uZYC0TnAXjYJcXdPnax/ymUdo0wRoxwexgHo19f4o+ajx3puHX1R3LY42AskuqfCYBJmRSFxAxExvxNS5yITZ6Pk46Fy//mCAj18TaE5QXQkKSNm7rejLRP0nbHLTZxZlcHOJgeifmiKHRgd27Z2QhHPA3v+q/GMXfOWmIPzqYky7hgVCfLMgfG/51taJruTolYW33q2loikecAcTBQhPesYmZwXNnnapIf1z0gjxsAVjqA4Icigh4eyJpe+1yfhsfe/991PNcoxlTSHzyMEYatKAKmVkTdUceXpF7fWCG78B52BGwOANGp7d7hi6zwLszdpdZLpTYtSUdh+42bJyduf79a+WY52aV9Vx5T2blo8LK/uJ7AyUtr+6bRhvNr5uRNx3WUbNtFOyagDsnQMubNuilwfiy5uGzew3Ddx8M3qoevHF3uLBi6PKt3ou3uy9fas3al3MOeuPpdvOQiwcJFqQYiGJhioHdAZDgIFxAMBF2CZCTMzsZs4s2uwIQzoAYY3YxkJOHnBziYlGcQQkWITmI5ECSBQkawhmE4GGCA0kWJDmQ4ECSA3EOxFizi4NcAoIJCMZDOANiATNGmzHajDF/igZxBiY4COdhXIRwHiQWV2bMBG0mGBPOmDHGhNHteKAD48xOAZwQwAnRNMG2O/0d2Hcj4ch+eP78A5W2PjK9Njr9QYzmgSS1JiqtISq5ISK1MULTEJFaF5baEJ7aEJnWGK0xxKQ3ReubZDnNcZda1xY83JzzYIt15K4gfv13XTo3XW1J0tZIdC1AerM6vUmW2STNbFLpDUBWsyKrCchsAjKbAH0zoGsGMpoUeoMiq1mZ3aLKao5NqVtT0ldknZ00EXSHU4QwHsEYGKPNBG0iWSPmt5LswKTYg/HIm/kunB6c5s2PZ38/VpL468WU7be1uytO77m+atVxXUED9UG8fbPrxMbC9L3liZtzV2w6D7m+ou5AP8m326f27rm6a2PO/s25J3ZeP5tYembXreR9FWf331AA+05klI1/FNDe2WN7S5J2lGt23E3eXnp6a+HxDYUnNxef2Xvz8O5L69cl7diT1fv0w/D4wr22V6X1jxtsRJdzvtvlszq9NoK2USyKM7CTAccZ2MFDE5zZyYAuFnTy5gkOcgiok0MnaHSCNo8zRqdgmhDQcQFxcijG2EjWTvJ2UkQJESZE4zhrGqfbJ/zGcQYeY+ExpmMsYHTx3RMcOfIZOajplys+xkm/x8Z8WS79Hh/jVUZy6khWvYwHloiSv4uKJawqmJeHsvJQf2z4l5Vy98Zfr0RLDv2yrf/NzCMXg4yxiIOFx/0DowGi883jzdu/ysIZ+VK/eimjWDIPhMyowz8AwX4ghAdCGCB4LjaM/GV5bnRMxa3a/lkeHP8BTgS6nQwxgD/bsfcDEMbKQvzSsPm48NkVoe2xkbZblU9JX9vEAjL6A3/19uWVoleAzC8JEyTBtDzky8qoFrW04GTq4BTd7gyADh/qoiGM6Ztm8ptqT107XmnLL7WkXm/c/Oj5me9ztzxvSxpt528hyeV9F6qGrt0bLLnXf9Pw9G77ixrjiwboVQvyqtXyus36ph193Qq+MBhf1DY/vVM3UlYzVHp/qKRq8Hrloyt3By5V9OWVd+eV2PIPXzxVZe3v9QigiwVJxuxmQUqAKQ6iAiYysPh7OOjkzE7O7ODMDtY4wYBODnTyJgcLOjnIxSAuGsEZlOBQkkMIFiZYaFEkC5EsTLAQzv2zQIwDXZzZyYMYZ8YYEKNBjAExGsYZmGD/L5E8RPIgyYMEtygzvijWjLMmjOnAaaNLMDsFs5MzOrkOJ2d00qDzB4Q5ch6eOV+j0DREZNRHZdTEaGskabXRKbXhyfXhqfXhaXXhmroITWOkpjE6rSEqrSFKY4hOb47JfCjPblVnNyfo6lZ2vawWxB+i+O8JP699IF0kPKNJntkkyzSo9AYg06DINAB6A6A3ALomIKMJyGgCFg+95LSos5tjU+rWlvQWWWanjATb7hLNuIjgHOrkUAePOvhOjOt8PV/Z8FyT3vT7sbItB/KRFx+fzYiP3izkXWg/uPFqyva72r13kxKLf0k4lZteW3Nz4MyWIk3irQPbL8StP2J+PWOfDCCYt9ctVKHO/LudN+8N9A++77e9O3eg/Myu0tQDFUd3FcTGHrQ+mhqjBM35mhO/XdNvLddsKz219dqRTZcPbspL3HLhyJHrhbeggYkfA24anZjrmRK6psROj2hx+eEJL+L0Q04/itEozqEYh7h4xMkhTs4+LiIOsZ1kWyn6IeY3OWjTBGN2Ce1jDDzOPsLF5xT32Plj4OlUX+9EX/dY54DL8nLW7vb1zIrdlGhxiNALvvO1YBtjQWfA6PJ3j3tnX3x+evbihDKBBaS8LJSJCwnEL/Wpf/oRFzqjDPFIQ6Zilnokf3MDP31TRTLKSAYIYlTBC6poz28bM8IkV7Kuj00KPa/5zjeMZSzwaJx1mAae/bLmuzSYA8K8QLA3NhSLjXq+9deJ7RspdVhAtVQAlvoUoV9WAciquLOrf+l7PtWH0aCD7nbSnh7s5bZ9XxThYkyQEBO2EBuNrwOKgOjODrTL42vGWPg1Tb2YdxXeG1OoA5JwMSaElYR+i4sBY1V5+473kz9AkgEnvJDTD+Fsz5TvTMmV86Vnyy3Z183Ha9HDs59uzny48bD7dInpRJlNW27PutOdd7fv6r1HxQ8Gb9YN3Wp+XNX2rKbjaa3pWb35Rb3peW3HswcPn1XXj5RW9RdVDRTdGyyuGiy803/xdm9OWXd2qT2zrPPimRtJ1x629c8KIMaAJANRAkyKEMlDZMBE+o0YY3ZyoIsHXbzZyZkcbMc4Y3KwZidndnIgxkEYA2MMhDMQycIUt6hFtv9ZIMGBBA+RPEwKEMGZMdaMceZFwgkGJBiIYODFFcg/hFA8TPEQ+Yf+JJz9SyaMMRKMCfsH4aZFwl0/IMyR3XL63H1pan2oti4svTZMWxuWVhueWheWXBeWUhuuqY3S1kZr62M0jTFpjTGaxhitISa9KVrXItU3A1lNcZn1q7pe/b8IT9Y+kP1FuL5JmmlQ6QyK/zfhOS1xmvq1t/qKrLMeE0kbCbED500YA7kYi4OzOrlBQiy63bP91wvHt1w/t6d0eeyJU7o7z9+LwxT9HGNv3+o/tKH47JZS7e4S/f7SxBUZB1blpO26nbKn5OiefPXK/eZnnt5ZBiG8MEEPvBdffhEdH0XMLZpbiXOJt8/uLD29p/T04ZIYINFgd4x+Eu8Ynibuunp0R9GxPTeSzt3Luviwom7Y1EP1O3wj02I3RYPOObNzHsQCZhdtdtBmF4MQLIgxoItBCA7GOdjFIBgLu2iLi+0ZF7vGRQTjQJIxk7SJYttdAcjlf0Yy2OiPF8Yh65XSxiPn6jbtqV+78f6q9bdXr7/665aCfSdKdAXGJvtzl/+pR7Q56PaJhVaXr50IWDCfy/HldXHFSJxiQR0tKMJZ5VJa9fcvscGvV0ifHznwWpc5kZlLZue8Onnk6erYd7ExAWWwIP8/Ysx/+eIBeOXqY+s39b2e7SeEnjG6a5x+ggmORvDlKqVfFszJo/yqiK8rIiF52LMr1748NA0sV3xRLeUVQYIi3A+Ee9Yn5MZEVZfUvpwSOzAGdHmpZ1PPDp2YVIbT6iCfbKlfGfF+VWxJVGTtjfLn75g2hx8d5bAXvulK0+u4hDnZMk4e7JcFf4qLscQp87Yl9o69Qz0cgvthlx8h2f7ZwL7c9JPXjtyxZV43HrCMnP/8tfzJeM7V5t3F9pRia3oZknHbor/dnXenr6Cy/2pVX+GDRzfqh27VD5Y1DJU3jVQ0j5QbRsoaRkrvD16v7Cu803f1Tt+V8v780p6s0m5dSWdGiV13y55zpuT09bbmvpkAiAVMRMBMcDApwqQIk7SZCphw2uxkzE7W7GTNrj8EulgI4yCMg3BukU/wT8IRN4+4+b8g/2uwmNUhkoMpYZFYmBRgSoApDnbzMPXHOn899edSi3OEfyb8n/ycNRK0Cef/Itzo5IzOAOj6gRCunNazZ6sVKTWR2roobW2EpjYitTYypS4qpTY6tSYmvUaaUSPV1ko09RJNvUTTKElvkqQ3RWe0SPQtQFZzrL5hxf9I+AI/e8+aorkvzWgGtE2qjGbFoofrDAq9Qf4Pwg1ARhOga/7jZFtOqzq7JU5Tt/pW9xXbFA7hXhMuGgm2Hfd14F4zEYAJeogQrl23/r7pasb2cv2uirOJN2SxB28bRx6/57udP15QvKHVdWJf6fFNF9P3FusSy5I230zbfkezp+LMvqL4hIP3LS8H3gsWwm/Hmea+2UYQu3N3ODet+eT2oqTtpal7K5KPVqxZn7J2n76Lmu+a8nWRvvbh2aZut3H4fT/ODUyJfW/FnlkRdbMwRSMeFiJolOAsGGdxCbCTB3EeJDiY5FFKgAkOIliYYFGSRQgGxRm7k+1ycJ0uxoLRKMmiuH+Y8HkmvhBt3V1ndNYVa15JYwilbDZe+X4F8H659H2cZFqteKVStUvlV2Jkmk27a+63jkx/h9/7WvAFmBBsE+wE5p1qMb1eHT8vi+CAqIA69Ht8yHhC5P1YxWz38Kx7zjnxhXB8+jjhoYoKX6tlc0AYq/hPUfEfPlX48PpVSevX2V9gXZOs3RnomQi8xtjx8trR2EheFUpLowKq6NnlUZXKaPhuPTu18Dwp2aFYxqgjOFm4KA+fXy1rT5BlJx5942YRgrXgfsr55WnGhTdxkm/xQQvqvzPyoDmVpDseOAfIbZ0Dzz/xAx7W7fG/NSIjK9WfgSAGWEIDIZ/jI/uXq/J+2dT7atI+xaGkHyECMMn2z7JHCy4cKzh0G9beaN87MpY176952HnyivFIQZf2uj2j3JpRYdOVdmbd6rlwtz+/auBy5cCVqv6r9waKaoZu1A7fqBkqevDo+r3BwurBq3f7C8p7L9/quVjSnX2jS3+jU3PdmnrTnn7Tknmm9HSxubVnygvji+0aD+MiQoiIm4U8DETxMPGHEFJAKfGvMUIKMM7/5dJ/Gfgi5Iuc/99iIZKDKRH6g20BcQuL8/9lJoe4edQjIG4eWtzb/5n5zTgDEuxflyYyYCZ4EPvTw12c0ekHnd9g3JnTevZslTK1VqaplWhrIzV1kSl1Uan1MSl1MWm1Uem1URm1UdramPQ6mbZOltYg0RokGc0xi4Rnt8TqG5Z3vqwUxTlRXPhXwt/esyZr7kvTmwBtk1rXDOgNMl2jWm8A9I2KzMZ/Jlypb1ZlNimzmtXZLeqsZnVa7coyW/7wjGeAoLtdfCfJds/yoMfbQc4biYVhki25bj+yoTB9S7luS7nuYOXm39LX7tb0uRe63AsW1/zjGdE29FGvuXd4y4Wk3TfSdt3Vbq9O3VqRdrBiRdzRy/et/e+EPo9oHPy893Dpvh2Fv28qOLnpimZPWfLusmNbr25ac37L/pyOF2/73nEI9sNCzHXNcvZ3gu0tb/OwFoqBKRaiWNDDgW4BdAsgxcMkZyF4CyZYcA6leJRkLRRn83AoyaAUi1IMSjEIRcMkjboZhPBbSBohAp34goOce9v1ekJz+fHytU418E0VJQJhgjIsoAqjlctYxVIRCBKAEK864ttK9eSaFVa1Mjt8me7QwUHM0z9LWxys1SU+Jv0z3cOjG36dl0fSyjCveun35cvGV8svhAZ1toCur+LQFP10OuCe+vq9uXksLnZeFikol7LA377HR/atXZ7+28buF67uadaCBXqdfhzzjeUXOeShrGIpLY/wA5GTP0sLlTHNtcbZd+J0Ezy8IuGzWsIqokTJMr867OU6VRqgQNEnw9OizbUwSvzAWpCelcs/KyNY6U9CzE8+WcjsCplRFpYul9zJudhrtDnsffjt4lfLY34olvKyn0R5iDc2/OVK1YWEVZa+133vBNTth0ka9fBD78T0O7d263dVoPqSh3tG3YX4dPGV6t+uwmcud6ZftWtKbWlltvQbnfrS7qzy3gsVfbllPRfKenIr+i9VPiqoGiyoGrxcPXC5ciD/zqOLt/vySrpzbnRlFXfqirsyrtvSrllSiiyaIlR/8sapqt7O/recheIRN4dQAkqIFlJE3CzkZiE3j7pF1C2gbhF1ixaPiFDCX4LJf0syh7h5hOJhkoNJFqZYmOIg6q/EzoEEC5IcSPIg+Y8XBLT4rJv/U394O0Sy/2zvf0SGPy9NJG0mBBAXzC7W5OKMLtbkCoCubzDhyG45faZSqqmP0dZHaupD0xpCkxvCUhqjz9dFnK8N1TYEa+qWamuj0+tl2npZWoNEY4hZJFzXrMhsUWfUxVmf3RHF+X/r4W8XPVzbpNA2xWY0ATqDTNeo0huUmQZlZqNS1wjoGoEMgzKjSZnRpNQblJlNqqwmVWZTbFrNququwq5nz6/dRFI0DceSyq8/6OnCfvTPBLo8gacYfe0idGxzkXZbZcaWyrRtt1MPlanjf9deq3/6UYTxeZgIjEyLz5zeouvwoe1Xk3beydpVk7G9Mm3/7eXxR3LKTcMfRZsrMIQJugttW9Znnth+5eimi/s25Ozamnfq9K3bVfZh3Ns/w8PYgpXwW3A/QgVMpM9M+hEyYCVoG8ZYCc7q5hGKA0kOoXjUwyIUjZIBK+m3kT4b5bNRfhvpt1N0p5u1TbKWSRb1MLCbhTwBaIo2e2gb5XVSP6ahvkdbE7FoKQNIRSCCAYJ8qiBvXIQ/VsYq5Zw8mlVF+JZHfI8Pm1dG0nKJL1Y2uW55uSzy1Lq1Iy+xxzO8iWRQj5d6gz1OPDALRPvVIYxqCQ0s/bJKbohZdnnzhmEI7Wxs775bP3il+GXinim5jJVGcPIlXlXwh59jawB50enk1+7vXUTAgtPdrgXP+KdX57SUPJwGQhhVeEAZhq2SXluuMrXbX0wH3j9zj51Nm1BEeZURnDTULw96u05WKlt2+ZT21QxrIX09rjlq4sMT3aVhieybLEqQhAekoX55qD82BosFWiMi7kVJmgDFozjJZ1WEKA8VY4JESRANhGCr1ZdiE9qh/t63LER5ETcLEfzwO7HCgm46v+VGW0pJ0+43niJoIOnC3V9KbKmXLKkF1uRC67liW0pxl/6GXX+zU3ezK/NGZ2ZJT9atvuzS3uyyvpzygbzbvTmlXZk3unQ3uvTFnZnX7RmFVm2hLe0qmnwVSbkGp10FdSdvJpvGXb3TPEKwiJtBPKzVLdgoAaVYkOIgikf/9GTUw6MeAfHwqEdYNNh/duA/ECU5mGQhgkVwFsFZhGQRioFJ9g/a/yEOXgzqf97/o5kj/mXw3/fz/8D7nwlf/DebDgdtdPpB7DtKuXIenj5bHZPeGJ7eGJpaF5xctyy5QXK+UXW+UZXcKE2uD9HUB2lro7S1Um2dVNMQo2mMzmiK0bVIdS2AviU2oz7B+qxC/B9S+tt71pS0+zJtkyLNoEo3ADqDTGdQ6w3KzEYgs1GpawAyGhR/EZ7ZpNIblJmNSr1BrW/8raAm7eix8wc2ZJ3YdO3o5kvbftMkHsovvINan7wddbDZqY1HN9/Q7Lqv3VyVufWubk/Z8d35ith9TT0Tgx9EEKctTv8wwRDvRGMbdnZXhXbz3aydlWkHShJWHLxwp2P4kwg75x5NCs12z8UrpssXHxZe6aisG2wfmOynvI8/8J2UF8UDFjcPUhxMCVa3YCVZC8nBbs5K0J04bcNpC0EjBI0QjIVkrG66a4rpe8sOvOcGP/KPv4hPv4pDH8TeadZOBawUY5lk4UkWmmQtHg6hWAseeIl7Pw457LsSx5SRgdgwTr5UUIRx6ghvXPhHZRQplzllAAkA0/KoL8pwnzKMA6J4RXRAtWxOGTG7bs1tmfzcb5uejE12zdLI1DyFT0/oLxJKgFZH0MpgHgidB8LdK5VmZVSjUmJSye3S6MeKaLdKQgORvGypH/jpe2z42IpY0++/v3ry8vG0z+oKWCiuz+2deUU9P3h8GpAE1GF+IIhRh46vlBStjBvoffLovX/S7f1w/+GzePk3dRAtD+WUoV+XhzxaLzuvSuh55Oqb4q0uegj3f3g9M6TPsSQAHkmMVyELKMN88r/xQPB8vORjnOIDIPmuCOclIbwklJaGcbIwvyJoaq36ilJV22ge+iwikz6IohFK7PHwnTi5LW1P3r2TRfd3dD7Tl7ftzr23uRg8dxk6l4+eybeeLrAlXbOmF1t1xbaMInvGdXv6tU7ttS7t9a70653aInt6sS2jyKa9bk8ttGmuWrQFSNolKOUyknwZPl8ApV6DMzT3T2qqL3VPfrZ7eCsloB4GcQcsFGulWNRNQxQPUSLiFmCKh93cX5D/N8L/2njDBAsvgk1wFoKzLLbrJIOQDEKyCMkhBIeQHEJyCMEiBIcQPEyw/3SHRck/JsAEBxOLEeAfXwGT/73DM1MMSAoQIYAYa8Z4M8aZMRrG5yxuLKf19LlqaXpDtLY+UlMvTWuIO/tg1aGylftLl5+6tzqlYUVKrVxbG62tidbWxaQ3xGgao9IaIzKaJboWha45NqNhhf3FYkr/F8K9/Nt7lpS0e7L0BqW2XpXRoMgyyDMb1XqDMr1JoWlRaA0KXaNCv0h4i1LXrPwjtBvU2rq1d8yXMzOvHt10SbOjLG37Tc3eW8e2FW7/NfvArssXNU2ag3fPbrt1fltFxs6qrL3VadtLMw7d2rguecPe9AGP3zbFW0imx0nXd4wX5sMpO2/rt5Znbi/THyuPjdufVdr69IOIYvMoEeh2C8NT4pNJ8dm0ODIr9r3lYbcPJBcsHhp2M0aKB92ilRS7cN5OMKg7AE4ykIdFPBxKBuy4r2+KHnrHPJvxv8C/PHlO9KBDiAFuf/Cw+f7DtkYERkcGx2aevKcffROhGT/qYXtIvhtnuiluGPd9Gv/4KuPii4TYL/FhAfXfaNVSf5zsc7zqdZz09f5dZG6eu6TMU1KC69NHN2/A5NFzQCSvDGGUS/3SkDkg+t3m34qjYi4ePffy7ZyV+kqS3zwV9aNxsQF1xELssvm4ZT4g1CcPX4iTfY2NWYiNCsRFeGNDFpQhrCyYky/xq4K/JMTYosJbDh96OjT46pO3m2RQlzBE+SeHR0d27p4FJH7lMlq5NKBaSq1RXAsPhopLXNQ0+Qp7W1U7ukL1HQjiVMt4eWhAETK9Xl0gCb+VXzT6QbA76R6cf4bNky4PhRqppJPTypivqpCv8X/3K/8rIP+7X7qEVQRxsiVi9FJaHjavjPDLwwKy4OmVwA2FvOFB68gnEXbTMMWgbtFKco/fz2VXXTmZuzWvbFNl26HCms2XarZebf/9EnQqBzmVjZ7MRU9fgs8VwElXkPMFluQCy/l8NCkfTSqwpVyxpFxBki/DSVeQpAL03GXkXD58Lhc+ewE5eQE6mgcevwxQ/e3UAAAgAElEQVSeu2rUHsjfcRNpe/SetVO8lRJsk5yVYiwki5IsQjIQycEUj3r+KL0Qt/gn3hziYSE3B1E86hFQt4CSHEJw8B/NC2ehOJSkUSKAEjRKsTDBwCQNkwxMshDJmXHWhNFGF210sSacNROsmWAhkoNIAaUE1C0gBGchOSvJISQLUizoYUD34rk6xkwyZooBKRakFqu7xU6XhXDG7OLNmGDGGISYs3rwvPaks9XStPpITZ00rU6d9GDt3hs/77yxPvH2xh1Fq0/d25BatyqtVpZWG62pi06vl6bVS9IapdoWSUaLXNeiymhYaX9xVxR//Os+nPPxM/fQlLQqua5BrauPzWwAshtlWQ1qXaNK0yJPeSjXtgDZjaqcRlVGizLtIZDRIs00yHQGIL1JpXmwoqbzRv8zx4mDpce33NDsrEjdfFuztSptZ2XSjpLTm65n7LiTvq1Mu6vs3Pbi/evzknbeTNtbmvZ7qUp5IO1qw8hX0e5hejH6RFL1nl8vanfeytp1W7v75p5fdQkrT7T0EP2TjIXwgrgXpmiY5FCCsxAcgjMIwcAkYyFZG0lbPRxEsRac73Fw3RiLugOwZ8FG+KwUb58Wh2c4FzE/8ZLqN1qRq6WtB082bNjctnqNSaUCVcoOpbpWqr6lWJ67cv2lk+eqDM197z73f2T7sUA37u8kfQ7P3Ae0Z3jt2ndADKsOZ4ElAfWy6TilddWqN1VV+PiEk/rgIL46qa+E+9Pk0zfO0tKhlaqP0qW8YlkAWDavCvq+PMKx/pe0CLkRtA2+WxjHfEQT8nhNvFcV5FeHzMeFMMqlYvRPQuTfWflSQRkkKJbQyiA/EMwBYZws2Acs/ZoQNRGnbJRHn4gOKSrIf+bx9xLic4Kd6nsxuOW3D/JwQRrKSn9igJ++JMS8jFM0Roa1b9gEbfztxerlX1QyVrYsAAQxilBeErUQF9e1QnF+zfJBx1TvNGtz0l2Y9+XMnP/T5x/V5Zg6zAuE+OQhjCJMlIQysuAFZbAv6ichOtgnD/0KBHsVy/yKsLfLgSqFoqHk3pOPIurhYCJgcfMQwfdOBeBXL3ed23Iye01J7ZGrlTuv1O642n4g23RIDx/TwceyoN9zzYdzzYdzzL9fgI7kwscuIifzkBN54PF8+GQ+dDLXfCzPfDTPdDTXdCzHfDQLOpyFHMiC92ab9+Ubz569efh4wdku6qPdzVsJxkbyVpKzEDxKCItGipIcQtGIJwC7WYQSEUpE3CI6yVk8NEwFIIKFKRFx84s0WgkBJTiI5GC3gLh5iKARPADjLEwKCMFDBAcRDEwwZpcfwhiE5K2kYCEElOBAjDY6A2acg0geIjgzwUA4YyEZlPBZ3IvvERpyByCSNhO0iaDNJA1S9GI5v1jiwlgAwvygSzRiQoczAOM/rG78YnvqmXuS5MbQ1LrotFrl6ap1G6+s3l+z57Bh34br6xNL16Y0rEypl6XURWnqIrV1Uk0dkNagSmuSapqiMprluvoE69NyUfz+rx7O+biZ+0iKpkqha1DrG2IzDYpMg1RnUGU0KTMbFZmNCl0jkFunvtAQq21VpTxUZDZJLzTKsgyKjEZl2v2E20jB2Nuv9x483bfpyvntJfrtd9K3VqbuvJuUWHJ62zXNrrK0nSXpB8s3J6QkHy7PPFadsuO6JvHGyb0FyvgD7cPUk7fcsyn+fuuLHdtyD227fGBT3t6tF84k3zb2U4MzIuhYgHEfRHgRcgElFqyE34YHLBhjwTgEZxE3Y8FoK8ZZMBF1CSgmgARvphg7Ro862Ul8/tXgWPeDh0hyFrRlT3f8mjF5wqxM9T5O/mmF9OuKqB8ronwJMv+KuC/L412xsZ0KVe6yyOQde/pG8eFPDDLts1MLM+T30fyi12qVVxktAssYRcj75RI4Hui7Wjzt/mYnv5swr8VFW50B1DX3yD037f5IVjcMJ6z+pJCyyigGCJlTBU+tW1WujM1L1jz/4H1GLEz1PB/ZvOm7PFwAIhh1mB9YGgCWeJXBc8qw75Lwz5Hhk9FhpHTZB8myALAsELtkTv3TvDrqy6oVj9at2r/07xXlDS/ei68Iehp59GL9mu+SZaJkmSAP4WU/BeTL5lXyr7GqyWj5eyngl8lESbggCw7Eh3jjQv3qqDmVYmb96svSqPKyO48/0kP4/ITj/UCz6XF2/uia9Z+U0oAykpFH0rKIAKCYUatG41XuOPWnGIlXHuVVLPPKgr7Jl779GaiWS2/nXH3+SYQ9tM0TQHEfQrII7h/5yBS11K/eqdBe3nu5/GB+9e4rbQcz2/Zqjfu15v06Y2KOMTHHmJjVsTerfU9Wx94c0/4Lxv057Ym5xv3Z7YnZbXtzTQdyjPuzOg7o2/fr2vfqOvbq2hJz2k6mVSf9cnZXTU/vwCwD4wELyVhwFsXZRfAsf8ZshKLhyQDkpiGKQyjeQrFWKmCjAjaKtuGcDRMQgkUIGiVoC84iLg7BBRAXjU7B7BRgpwg5RNMYZ3EJdlzo84jD0+LTafapxzcw8cn+zN39fGpg7PMTKvDYww16uC6SRgkaImgTEYAmObOHQUjeigsWjLcRgg0XUZcAu3gE4xCcQ3EeITmQpE0Eb8JYM06bccGEc0aXH8bnLRSZ+zDtbHVsWp1UUxulaZCeqf5569V1B+4f23nn8K9Xtu0t/fVcfUJyXUxqbZimbll6baS2VprRCGQ0yzOaJXqDPLNmue1Zxb8lXPBxb+8jqdpKQF+v1jfG6gzydEOMpgnQNAMZjfKsOiC3Tn2xNja7MU7bokpvll9olOY2yPRNivQWtaZ2Zam14NHUzNAEk5nx8OiGy7ptt/Tb75zcWHR095X8jMbjO64c2pJ7YEeeNGZft93TVDVy5Lc87Z7i9MM3N60/l3gy7zExN0z4Bia8NabRirqRmocv0eGZx1PCwBRnc7CdDtHiYG0EB7u8COFDCR+K+ywun9UZgJ00SHEIzlowvssj9kyJVkIwufxWbGECm5/uGh/JyEY2rrUtB8aUks9KKQtIRWmUKI2kleF+VahfHexThzDqsAAQ4lcEs8pwf6z87frf7kapzq3YMvSc6vtAD015344QTxKPk4BkQbWMkQexsTEvYxXlmzc4nrseOwOQi4cw0TYh9kyInQ4edgV6XD8+jX4kMkpG5bF+pVSQL2PUIR9XKjpXJaSsXvvIMTlILcy8mRk5eZZUSmhlFK0ICahDvseGfFgte7VcMbp1+9jRs28yMh15Wa4jh/F45WdlEBu3lJX+REtD3/2sNKxSHv95/dPRTyTJYpUtL2IVXiCMU0XMASF+5ZIAEByQhdCK0HkgwqeIomURtCSEBYKZuBCveslCXMj3uIhvKwE0Tpa9aQNFvfUMO80nUqDYuFGJdF4i9yuifOoIryrsR3wUpVJYElbgRcUMBFKHf5+RSIWYCD46ZA4I/bhK1h4rKzh+7umMzzJFo+55lJhDcB+CMzDBPP5I667lJWyMzi7Zn/9gz8WmPZktiWmtBzQPD+ja92e27dG37ta17M18mJjZukffujuzdXdW6+6ch3uzWvdkt+650LE/23gws22/rnWPrmW3rnlPdvORtOoTCUfW5Tc2Dr8NoNiChaJhnLYQnN29iPc/CEdJFqYYmGIQkkFJ2kIGrKTPRgU6KbYL561OHnSxIE4jLtriDFgcNDweQDHOTohdhNiFibYJZoBgHk8yw/h3cOBNeW1LUWlZVqb+zPFDh3ZvObpve9LJYzmZWXeqHhht/f1vPI+nfX3TDEIEzBTfQQkQxSM4Z8FFBBfhRREiSIggLoA4ayL9He5ABymaSNFE8CaCM5GMCQ8ghN9KeXLb0s5WxWnq5Jr68PP1y5IaVu25tXFj0d71hQd/K9x35P6us4ZVyfVAal2Utj5MXx+hq4vRNyr0TbLMZpmuQZFZs8L+7K7w7wgXfdzbB0hqeqVCX6/WNaoyDFKNIUbTqNAaAH09cLVaXVaqKrq3PMsQrzOocurlFxqkWQZZeiugfahOrVlxs/NK18zko0kB7Jw9vrswdWtR5s7yU1uLVsed7LQTA/1TxSVQUmbl2Qv3n+D0GyejPV11dEte0v7rBxNzl8b8Vm0cefGO7yHpwVlxcFocnhH7JwUL5kcwL4oHLDjTSQlWjLe6BAvGIy4BdQkWF293cTactxHcc5KbmPjR3fm61TTQ5/hipRaeeL6/MNvMm7aOKaSfVVE/4iO96iBOuZSVLwmow76qIqfkEZ7ocE9MBKmIJoCI2bgIX0IYo/gvv+rvn2IjPRs3FUYCqYdPvfnsH51emIaHHq/d/FYV/SMheEEVFEgAbDL5neTUl9NzFoxux3gTIcAEj7i8VpcfJlkz6X1KLkwjT0d+3fpJLhUVYYxy6Vx8BL42/oJU9tDUOTzLkI6vjtzrE7KYgDxCkAfTipBvKyQDqkjk0L5vw6+J0dkxzxcn9f7LKPmhourNqthvyjBeGcIBS+biw15vSEiWRjXXmL9OCa7rla9VMV512IJi2YIy3C9bQsuCWXkwq/h7QLkkIA+ak4d+UUZ8V0aw8nBBHsYB4QEgggWk2Or4zJiwoTZw/tFLZPW6tyoZD0Tx0rCAbJlfFTGvjpqNlaCA/GVp+Szu/kiSby5ffqkCAkAMLQnxqcJ/LI/sjo+6tCvxietL97QAUz7U40WIBSvBwpjQ7WGfumeO6Y7/egQ4mBOf33Qgu/mwtulwWtOhNEOirnV3RnNievOBjNYDupb9+pZ9ma379C2Jupa9ma0H9C379a3705v36loS9c179Ya9F5oP62qPrTq5Qltd1DfzxUrMw7gPxH0wQSMkZ/0jPPNWgluUBedQgkcJDiFYhKQRKmBx0xaKRgnGSvAoJoKYAOIs4vR1OhcGKd+z6cBjzw/Lczc8jI9MfH5DfOx5NFJ6u+zY0UO7t6/b8YvixO6Ei2c3FadtK9fvKM/cXqLbeen81syz286f3HH27NHC0luWx2Ov3rFP3omPP4i97wR02gdTNESyZjIAeWjIQxtJuo3wmT0L8MwcMj2PTnKoW4AJFsRZM8GYsMVIQuW2JZ2tVCXXRifXh543xJwxrNtdsXV1wZb1RYd3VZ4+VLfv4IPVp+t+Tm5ISGuQZzRE6xpleoNC1yTNbJZlNMh0NQn253f+rYeLPu5tLZKaUaXQ1wPpDYC2UZLeEKOvBbJrgFuVcQ266Ob9f6u9rCysW5ldp8yrk+sMUm2LRNeq0Leq02qWl/Zctb31WCn/80mxpNh6bGN+6o5SzYGKTWtT9h+5SH4S38zwIzP0ow+8zU0/nRXbYGLf3ks7dmT/fqb4RmNPt+tHr4e2UTRKMjDOwhiD4owFo204bZ30I9ScnaK7CdE6IVodIuoUbZg4MCk+nhae4T9e9I89KW9Gjpyv/3XLuRh5VnLW07f+8dn5geLSIUBGywExRsopIhhlMCcPCigjJuOkLzasGT9/2n2t8O3tO5/LKrFM/fDGdZQyilMuDaj/v7nY//M1IfrFulVH5eEd9h7PZ3oW7Hux8tevyqiF2CVeZZA/XtkRLbmVnvX8g9+C+RGMsRI8TAQgYq7TNd857rW4vHbsG/Vm5vW5VLc0mpWHsbHLvMqgj6uAMom0uqLuySzrdM6TJTWjKvl3eQirDPErw76sUHdELas6ccYzzdhcrBljIYIeIOa/vfGMHT05JZP6gEgGCA6oQqfXqoriZBWXS3xTrOvyrTexMXPq0IA8lJdHipHBvCx6TimZlAU5lUHOuOg3q+Ne/LrGuWbVJxnAS2SCTMoAEkYl//jLqvuxQPGR099evh44sGtKuYxWBPmAEFYREVBI3YACVcf3XymeoN52uj878Hdvrt0aiYv9vFwyp1jKy0Lm4sJ6V8szf934+PX7nkkR9gjQJI1SPjsZsJOcDfc+oj4/npzJvnNt2brgfRc2FBiTdIb9WsNubdOudMNujWG3tnWfpjUxvTVR17pH93C3rm1PesuujNa96c2J+rbE9JbtGc07cx7uz2k+cuLmjo1pvxa0lg99+GQhfsCuAEIyMLH4+Y+U/hfhVlywYaIV4y0Eh5AsRNIQSSMUi3o4mGQgLABhdDfJDrn9Lzzfux+/Ka2sStOlHTi0a++eTSePJF7QnDi375czu1flndpSnrm/9uKhxkv7G/J2NlzY2pi7uSFvc13etrpLu2ov7avMP1SYse/QzlXrVytz87LK7t4trbx/z2TrJr4OTQu9RODJe6538gs8PtU3tTD8nuuiPplGR00vh9GxsR7ifd/0AooHQIwzu1iU8Ns8RH57UlK1KrVecb5BfrLu52031/1WvGXT7YPrig+tKz6wtmjb+uvrthavO1q9LrlxRVqDTFsvS2+UpzdJ05slWoMsvS7O9rzi3zZtopd/V4umZlQrMhoV2kZleqM0p0F68Z6quDqh6SJg3/gfz1f8b/BwyP3yVRcfqHP+f7buKyaOttsX/N1IRxpppJFm5sycMzpndvje97XJ0LE6kIxzzoAz4JzJGRwxmGBjnLANNBljnIDOmZwxJnVX7CZjYoeKXXPhvefM3vuT6qJUdf3Tfz31rHpWtTCpkZfYxM1sENyrF6dWhr3QPVEvYG2w04QwXSObCdfexB3OvxX1/G7MM4H4VOGH9p+LHhW40optfkFdKoTqtHoUvUsf9UgHQvUusWqYUEKEHCLbQarNSrVbaSXIKKdp5RQlB6k2iFJZGa3VY4bYftTzE3WNj8A9X+TywuJvt2+1HTpgDg6elgD2HcGmPdvu8KV63Q/QRtnbTP179/8S8FgBl+X7eQQ+lMB/Rgp8DJf8/NQwY5sdwZZGkHXL9OoC/GtOaew4Fm0T8TeCt2yI/jsl9FoLCy0J8n2UeQ/doKB2w+iuI5vcAFq4lQK83VJhq5CfHRU9hK7oQKJ9ilRaGDlEtSO42oLrxwjNT5dmemPasjid8wAWcAiRv1viS0l81rYB7/hAaf7LXsz1Y3IDaVB07wpfDPF3irfiQMB6sKQjTJoSsWN4fKF/ge3EmH6QBiFiQzc6cfzCHEfgFHJdIl834DUXAbwRCd7dK3AgG5M5T8ck3HWpj1vsR3J9cK4XHAx07N89lZ0+9e492tJuU5pnDN0upXbywiUrh4eLeaTYzy3xXQ/njOzdkcnlTzbXjd65aOF7u8U+a1LvBb73hIhjPnVqqOb7uGWtzer6ZiUmQdfPsoZWUehwMG8s2M8C+PYE86r27SiJT+v5uayFPO0w24ox7YhbDbrUVkIFuRXTq2aU6JujS1rk4tN7DyZGJFdG5nyMzmiMTq49ldwQldx0IqnpWErTseTGo8mNR5MbjqQ2nUhpOJnaEJVaH5nRFJXbfP5OeeSRtB2Hko9VdSq6F1fVkKN1imyzsO1WWgERCoj618r8f1TpCpBRWj0qC6u0eBQQ3Q5Rv9vF20CqHXS3Q0414hiYcRtHkZrm7+npqdfjIi+f2XEnbmfG9X2Xj/PO7fFOPRtSlnjiffqpmpyztdmn67OjG7JONuRENuScrM0+UZt9sjYn8n3qoZd39xbd2JF/fefjG3uyruy4dSb4xumQuEhx9PEdV67f/C43mbuHSt8U5Ty5dTvlVF5JWtPXiodFdzMfRRWUnnpWfvVu7rk67fdOjGibYr9O0W3ghsY2/fjz3ZtvJMk1oXdk26KK9h3Kjz5Vfm1fyaldBWd3Pz2/s+B05JsrR4qjjxZuv1EdkVALxFfxkmr4SbWcpHpOch0/SSaWD7z0sGue/yDc42RmKtrjk9/zkuuEiXWilBre/Sre09fSNy9CX8X9o+Hon8M7/qY58E/1mfziyrCMGiCtQZDSyEuv59+rE6VWhpZpH+vm0DbIIbe6+21s8zfrhZNF148/Szxdcvp4Wvjei5o+tMvmasc2vyCOdoTUgUwHyppmWIWNbkNxBUIoIUJhwdUgrQIpNcyoYUYNUmorJQc9SivdA3smre6JHutA4zfd/fvtZyI1YaIhQQAqDlwKCXQFcwkgwCH1t+0Lfy6U5CfmTdmoJcvKj/tPh0RBTqkPJfIiRd7uEO7oNmkqwG036boWcRVEKyFWDnl0oBudJdC6tp7wPQvBvDXxFkLo65AEt0okSUdPj80soz2D/QdOOAQCVhRAAn4uKW9ge2gaj9+l7e2bpeUIqbQwOpBRQ6QCpHTTHs1Pt9nqxKxLk0mZdgGXlAQ6xAG0yH89XPxGIC4rKh+aJwdBx6LpR+/xY/NiP1roQ3P93SI+tEt8P+DPuvsFA8oOfU29tvClOfH+0LGzNkDiEATiQCAF+LkEPrN7wsok4trSN2vYykTmk2kR4JAG4BI/B7B1MTygScppSs9Ymfn1E3ENQEw3wpoQ99TM6oxSo9q3ZwIIXBb5LYm2gsItxghR/rbwqZbmiSd5Com0Jxjo3inqjz40WZxvHxmfsOEmC62e8CjHPZ1T+FTHdF/R2+EnT6cr30K1VWOyuoF23U9o0Qw6NFZSCdJyjG5HCQXkVkBUG0zLEbwdJFWwp2eJVVuwjPKCqMxjZx7sv1p6PEkWk9F4Ibv5bHbzmcym6MymqMym6MzGU9lN5zLqzmU3xKZVx1wvjT6ZfeBw6tGHH1/rbFjXEqG0uhVWWgmx7RDdDuIKiFTCjBLyKCGPCmZVMKuEPArIowAZBcgoYVoOEXKEkMOkHKLkVlo5TWotjk5soxOcefH29fXY6BtnD6bH7X9yY+/zxH1vMw/nXwvJOM15mXSw9sGZDxlHa3Ijmx+d/fzo3MfcqOZ70c0PzjTcP1OTe7r23pmarKj3yUcqUo9WZ56ouxddmxP1IfNYRU5kWcrBooR9D2/vuRotOneIf3L33wpyQwa7r1l/xte+C4099T/Jv+5ZXbizgl5dX0hVqM9nPT1jmp5RTrFfJqnv4C+NbSKvJenO65C0muBbFaEnnuw99vT0RdmNPfkHjjw7fe7D1QNFkZEvLx5/fvZo0c7bdTvuyjgJVQFptby0Wm5aPS+tTphcKW3vL/Owawy7+W+Ee1jaQWMf2m4lveMk1QkS6oC0OsGDCv6rNxFFGX7PbvyhvRehOR+g2vsPzdf9yt6GZdYAuXWCtAZeYiMvswFIrQwpUz/Sz6Jy2CUHCa0VH0HY3OyvMQfyEiOL4uOe8gXHbiQW/5ijNYizHSMUMKmDaI2FVKJkq41sRQkFQqohUguSWiulg2gtwqhAUgURWpgyW9Yt4K8frabWOxmf9x7RSIIHAD4aLFgLEVIigUfCIUK8CMCfEQg3RYKpbaLXESG5KVm9s44Jm2NO2W3cFTEn8XeLA9w8bw8vaDki4pGv95vnpaPLlNpKKGCmzUZrUaIXWVvtH/9x4swC198N/EmKt26E8DvCpcmhe3tGphYRbCj2ml0gdImDnGI/pzgQ3R1RwRc+vxo/tULJ7U4VRJislA4i21CqHWE0FucwvDE7MD0QeXaBH+QWBjhFPBIIXAqXlgKS2pqvw7+YLnjz1/jMz9uJNiCQEvjS/ECHwHc5zHc4nN8SyFMIgo0irh4IHAP487xAp9TPGboVF21hud4UEDgQLny4e5upq3N+ZmEk5T4kENNAECHwcgJb7Du4T7l+Nc/LJ5Y8atCpsdAqC9sOerTgJgotjJZ/UEZF9UZH9l+6MJh8o+954Q9Tj9U6Bw6AI580Q3UtsEK5MPxzEl3T2Cg16lLBhNpKq0DPd4vbDG5MwesTyGqvfW3A5hy1Ez02t9rmVCIuHURoIUKBuOWYux0hWxFPK8Z+R+k2jPgOryvRDfOMa3ARN4JofsP7M/fjInOPnXt86MzDXTH5+26WHr/7Oir+dfTN0pNXCo/HPDxyLGXn6eyou6XZT1tq9Rja8wvX2SgVRLeDTDtMK1C3HF5TQE4VTKthjwryKEBGBbNqhFUirALxKGCPAqbbUbwNcbWjuBx2q0FiYIHtR5mJOVrZPRJz/crF6O3ZF3fmX91Vci3izd2IypRdb+6GFVwUVqQdqr9/tu7hqeqHx+vzIpvzoz/nn27JO9WSd+rTk9PN+eeb8i805J1tfHz605NzLU/Otjw+03g/qvHeqdrs6Oqs6A9pkW+TT5bE73t8e0dGrPR46P9ckr3FvXTXvRS3YT+vbPrDNrEdX9xNoFJidufiXGzqPWGLwWCE2W8W6ju0rETHHjUn3X0tSasOSqoRXny9+2j+ruiyA6deH4h6cfj8uxMny/btL9h9sPDIxYqjt2pC46v9U2W+aTL/NFlgei0vvVaUUhHS3lfGsGvMv8twimU2GPR96820cm5GlTCrOiS3UlzwXvK6JOzR1X8ofhJY8TbsWxL/66F//hjnW/48JLtakFbPSW/gpjUIMhskGRURZfI848ysEiJVMK2xugYQ2tC7cuVqWfSJrKjozOx8WUvneAfsUkJkK8IoYdJgpbRWRo0wKphSg4zaymghjxqkNCitREkVRmoRSgfRBoQZA50DdZ8/7d/ZI/GbkXI2AZ5HLMBFvg6xHyESugTcRdFWhO9nkYSM7D3YdeN6Z23NIGQz2VYHoJVfE7N98bfGxEEuiQAXcileoDNU9FkQmHby9IjNpUFxDeLSQS4N5Bixba6bR8YORf4SBlJhXi7pH2vhgT3bxbnbj5h7J2aX16dK3/WLgzeC+ZTAxxPktyEW/dwTker1p6y4DNrwdNpJLUwqEaINxdUgPmjd2LSu2IrKf4oEG6IAt4SDA0FOCXdiZ/jT3Xt1nSOmBVoHu2bAdWv+C1DMZ8T+HoBDiQQ44M+IfNzB/o5QPzrMlwjxJ8X+jNifFPvgUi9c7LUuCvgpEdTu2qmTVU/PzcAIZMx+oOMIp4Cg8VC/n7sE5kPbP9y8qu4cMM/gcoRSQbQapFshz1fEowZdk5blmSHr3Cg0PTk7aV8bm3UMoLhperMHdI3NkD9mXP0zToPNqUJwNUhpYaIdJVpttBymFVZCC+Fqy6YacqkQWgkyOqtbgzjaMFyDMmoroVLHkPwAACAASURBVIbdanhTg2622fFWjG2H2TaEVWAeBUIrYVwN4RrQbbaTfct07yr+ZWKyTNEU/yLjWv7Nq3lXrz25ce3Jrev5d9Je3yv5/KHK3PZ9Yrx7iehaZjWYSwE5lTChAEkFRCpgQoG4lYhbhRBqlFIhlAqh1AithmkVRKtgSo0wasSjhAkF5m6FKSXq0SK40bJUXv/tW6tO2aqMPXPyXGT4g2s7HsQIC6+FvknaW5lxSJZ5pOzW9qrMo815Fz7lxbQ8jWkuPPu5+MLnwnNfnp79XnThW+G5b0UXvj2L+VoS87k4puVpXHN+bPOTCy0FF5ryztY/iG54eKr+4RlZTvS7tGPlaYfLkvcUJ+28f5t7Neo/TfScxOfPrCK7lsHQdfv2dSyUQAUue/Dq/LnMXO7r+vc9M9T3KVcruClHLLmfrt8u5yZXBSVXcZOqQ29UbDvzMvjUq4joV7uiX20/Wx4RW7HvxLMdcR+236wBEmoDk6sDkmWclBpuai0vtVaY9EHS1vvcw655WPLfZriHdTFzsu8Jj8uAly9D3j7b9q4ktOnlzoo0/utLf3vzQvT8vehzOv/TsX+uifV6/yI0q1aY1BiU3sDJquNn1omTKyOeKR9r52bbELINpVSYU2d19CCMcnDlo8HSPjrX9YvSLzsVlnWllVIgtBoiDBZKA7IK1KNASCVEqFC8E8XHMOIH4uybcRnsbi3oMlgpPUhPIvjguwZ1aPBKcCAt9vMIAj28AAbw3gz1nw2TjISFD5yNHs3JhuqbsK4ezAJbZta6EIcRI/WIc9y+CVXX9kskbgHACLik0HdD4vtjl/huUGDLR6XVzZpsm702fGIBXwMX4EclE4IQp5iHi7xwwGslnKfcLsw8HN07OTe6sG7rGu46fmZGJKQAP5LnTYp4q6HCoQhpurfX07SMrnFsaIkZ/sWOzjFWG740PY9VNvRu37so4rvEAYTYmxJ7r4fzvwL8ioTU0VlHG4brUGra6pyuaB4KkzolfqQ4wCXmuUT+FP8vQrSVkPh5AF8K+BMH/nAKt65xtyzzvCCBT/928VBa0qRWO2xbMMLrA1bHjx6k9/Xn8fI6qKVlTqtF9N0W68KAjdJPkyqY0MNOs9VpsJBqkFWAHi3s7sA2jZhLYWO0KNkBO41Wlw4k9BBpBHEDjCsRXI4RWpjomMbNFkIH/UtOqkFahZDtGN6GuRUIoUJoNUjJIaoVpRUgo0I8CoxWom4DgqthQoV55IhHiXlUGKtCPUqIUoKkBqFUMK5BSQ1Gam1U1yI7sMwOLDL9c+7eOXfvnLt/kRxYpAaW2J5F1jDj0WCUBqOUsFsFu1UIrkEpNUKqEVKDUhqU0mC01saoEFKFkGqUViOUGiY1MKVBaC3KqhFCjeIqhFFCHqOd6YQW9p+IChGLI3eFxRwU3T0lTD3l9/x2aEX2oYrsQ1W5x+oeRtU9iPpUcP5LUWzb8ytfi+NaSy+3vbjS+vxi2/M4eelFRekl+fOL7c9ivxfHfC2K+Vp05UvRlS9Fl78UX/pUGNP89HxLYUz94zNliXsKr20rubmr+Mbup7d3lWbtvnPuPys+hpDL59btEc6FHSu2PcOmgA3rtk1s18rC5ZQsbmnNu95ZqnXK0WpZV0Dw/U8Jt98CaTJealVQQkVgfE3ojepDZ16fPFISebjk5Nl3Zy9Vnz1RHBpXLr1bI4iX+SXKAlOrBcm1vKQaTkqNIKVC2t73W/i/nT3KeliaXFTKEmsveSuivJUn/FvP+mniRTWx3h9u+756Iy1+J2q5L6488d+q7/i/Lg9PrxcmNXEyGng5dYKsOiBRFlKifahbtLdi7lYbKbc5VIhTA5MmO9s1z+pnyW/o2jfslwZ2qi2kCqS0IKG3UgqIlSOUHlofwTam5tenRqYGZC0vY5NSLyYOWpe6bG691a0B8SF4c14/2nP49C+Aywi20kAAJeQSIj8s2EcZLlysa1z5CYPoSt/Mhm5mQ2/bMCBOI8JoYVaJ0F02fLlvavj4hZUgISvwJ4A/XeK/LUYEfQkT3hWFaD/JrUPTkL53rKZhPC19PGzbBp+HiwIpYRDNFy1t21UuEVU8Kp6eo7rgTRBbH8kv6xOI14N5a6F+jlBfQuyzGcb9uVv6LMj7XnD4u6vxX+8Vah8+687MM5+/1BMROh/Cd4kFpMDHI/oDD/UaDeO+2b17xDjYN0+3I5QGon/ALkxpMu8M25T6E4KtLpGvE/BeFW6dFfpgPA7K4U0LAn5GAEOHdg6dPvHjzvWJojybTgkhaPfMRivs1lhY0yTbDbFjGDuK0MN2shdz9SC4CaFMoEc3TcthlwrZMIAbHdPujinGYGHVEKNECRVCa0HWYCEMiEtlI+QYrYI9GguthWgNSipQQo5RCoRUg4QOYvQQq4FZBcIobG6VfaNjfrPHtjGIOkfsTD9CjdiZMTvzY9ZjspPtqFsDUyaIUUF0q51S2nAVhqsxUo3SSphWwbQSpjQoo4IoNUypYUYDsxqY1aGsBibVsFuHkWqUUEC4CqHVKKlBCRXs1qCEGiF+q/4t/H84x2gVQqpRSod51AilBAklSKggUg0zGpjUgrgWpJUWQgc7xlfdLfK2o/u2n90liD/GfRwnepm0vTLngOzeofrHJ1oKT38rOd9WGqd4eVledkledrn9xWXFyyvyl1fkL64oSq8oS6+oXlxVll5RPL/U/uxS27NL34ovf3925XvJ5S9FsZ8LY74VxzXnnytPOfg6af+7tKPlyYee3diZfooXH73lwZ0/xjqjJvsjwNFgfOWCdTSyLO+/LP08TizFWqyXEu+FNBl0RoxutW7KoWU1Cj34mHHrVUhKRVCqzC9R5ne3NvjS+4N7Hx/ZlRe7J//iwZKYwyVHokpCblWF3q4Miq/0TaoMTJHxkms5iTWBydX85A+Str5nfyfDaZZl1mc1qWd0wf8dFntbpQFjYV7dO//25eif9Q+kJe+lRe/FJWlbiy//Y8XT4IKKkNR6YUojL7tRkNsoymoUJ8okLzQPOudnNJBbDZNa1K2B3RqIVkO0GiZ0IKGzujVWh2GK0FkYJUSoQVwPMjqI7QbdM5NLc98Mxgd5LScjVWHbtdv2J3lzy5++mlxhtAiuAN06y+rM9NLPrMIJAZeSeJOArxPgboYETe8IyuNtGVDppxcZgxXXQZQBYYwIqUcILUprEcYIkQNWpx1cnS54NSWQuAE/QvwnJfrTDWxd2CFqBbivuEDzjv3ybaG6YNGEGFgXcBiBDy31wgGfTWmYThjx9vzlySlsEHJ0T1O9IDE7CHbFXh0FOCvhHEeoj1v8pyPUa2FH0OIuKRgs6hFwVDw/vShoSMTFpPy14EAy2I8QB3jEPqR4y3Sw/4dtIcb6LxMzhM7iUFlwLcR0oW5kAjTcvWEQ+P0M5YxsE0ztDR+L3j8YF/0j/pb18RO4XIZ9Uc12jdh+QKh1btq+0je7obY75YhHDbEaiNGhbo11wwA5tZZNLYJrEFIHEUaI1EBuOYbLIUYOU3LErQBdSguhtFJyiJJDhMZKmCYo0zSjsVIalDLOeswznk4bPWijx+3MCEKZYKYN8bRhlBKmVaBHAzNmBJ+E15AxGDb2oO16W4sGa2qFa5pgWe3U+6qxigZLx8jPGafa6uiwMjqIkdspNepWo241RipRuh2i5BClQmgNTJptTN8c22GnVFanGiEMM0z3oseAbarhDQXmltsIOeZSIk4VjKsR4jdmFUz+O+G/basQUoNSWpTRILQKIpUgoQIJpZXUgLTWQqmnXJ2Ie2Rurc2sq6x49ijpXOHtw9WZx5vvHa3JPVTz8NjHguivxefaXsQqXl5Svb6ifHVF9frqvyK/1F56UfHssuLZFeXzK+rnVxXPLstLLslLLsmfX259dqn12aXvJZe+Fcd9LYr9Uhjz+WnM54KYlvzYhgdn63Kj6nKiKjKjnt4Iz7m8ZVh7zjp0rK3pL2zqTEMFkJv4X1fguwu2xNdVux+V3+yeWVLAxHd4sx2dU9unHrSk33odmlQRlFTlk1jtHV8ruCbbGfVi/6GiowcKDx8pPXC2fO/Nyl23K0R3KwJSZIHJlUFJVdykmqCkmqDUWn5aVYi8v9TDrrJ/R7h7UVN8s3nXPw+GeVlDgjCJj0X6h2L/3yrzpU8qJXkfhMnp/5D3JLCkalt2tTitHsiqE+TUCdObgJRPokSZtEz1sMtuN1gInZXRQrgWojQgo7IyOogyWhnDFKO3MPppVmllFDCthgiDlemeJuGfy0NP3+qDd/VyuYiEvyLhL4aF6sJ3Jm3b0zeOGWYo5TQht6wPImszmv7O/XsXhF6k0M8F8DaCOfA+oBgIKEjMmFxijBChs9IGC220uI2QS4sQWpQxQVSPxTGKrUPt+s5dexcBjlvgRXO9PBwvXOS7Gsb5JZEuAZJZKXcpRLgpFpAiLiXycUr+woK9FSHcxmuXRwYGuhdX1bDTMOUxTDOjyPp8R3df7IURPveXiEOIfUmJv1McSEs4jNDfIw7Cg4McYUGrUl+HxJcW+TE8b5fYd0nqMwz4th090t/YPm6nVKBTa9kwWV16K6UGqUHMbe2eGHwjG6qUWeXqRW3fwuDE7DiITCOT6OKIzTGAuXtRohMhzRDRAeFdVneXBe+wEkaQUcOECnEYwA2zdcNg2dRDuB6iTDBjsLhV4EYr6lCCtM5KGmC3Dt5QY5ut8OY32NUG4Sqr22BxmSeIkXEaGvmFdk2h5hFY2418UY+/bRqqkEOja51WRgNTGiultdJdVhyd/GV598kcGde36+DQtp0j0ohxsWRSFDQt9v8J+HXzOKaoc4i6axRb75hydU3TRpDRI7QGodQoo0A87SClBEkN5OxANkwTs7I2o2rI0mfbNKMO1eRitaK7Y2quE9lUQoQC88ghUgnhKphQIaQKJn5f/wqbUCGEBqXUv2t1lNKilAahNQithiklSCitbqWFUFk9qkm6ByU7x8GktLvRx4Pv3T5ccf9s4+NzTQ+ivuSd+fj41OfC899KYr+XxLWXXlK9vqZ5c0P56mrbi0vtZVfaSi+2v7gkf35RXnKpvfhiW2GsvDCutTCureiSvOTy96K4r0UxX4tivhTGfMw70/jo9JfCuI9555ufxDQ+Old773R19vGK1EOv4w+9SjjyPH5H7pW/9atPd6n3G5V7s5P+9+p3oYM9V54Wbit8e7sbm9Aim9+teBvklCMLcuzHvS/x18uFidVBibKAhCr/u9Wcu7Xi2/VhN2rDr9WEXquW3KyW3qkMvlvBT64KSq7wT67gJlfxEquDEmsD0+qF6bJwZX+Zh135O8LX2aWG75mlabzGmADFUX/trn/WHPzHhis+JWXie9WS+5WinLf8BzXStFpRcoMoo0F8v1aUWwekfBTe/Sy6VR1conxostvVVkoNsSqUViC0CvZoYI8OJlQI0QqRSphRTLNtkKcdJtVW3DRFjVkIu35UcfAYLOASQKBH5IML/1qX+Nv37n7oH1iY/XB0kdGPE3oLrgPX4enlsftPfvKDKB6H4Qa5Af+lbXzzju2JwvCO3vHeGaLdiitRjw6hdBBuQGg9yuphjxEkupE1+6hVf/4yJBIRAg7DC/IIuJTQhxRv8QT8xQb4kAJfCvAjRf7rgD8KBAxK+OboyP7376ZBqN++LMd+KTFCZ2UN47TKsjI6M784ODieltMZugPhAg4ejxD400IfUuRDCX0ZQQAjCnRKfF3Bvm6Rz7rAZ1rkbdoODGdlznaNgzOsHmIVMKmCNvXgpnEa1057NFZPr9UzjlCDNrzLRvdZ2R4L22Uh9ZC7DXapIFwHEnqI1iAeuc2jxpgOhOmxUl0gocMIFUKrLR4D5NFbKQNIGa0es4XVQR4V6DZYVofBtWlkxTY5s9A7bTcOWHt//JicNVucumlGb2FMU+6ByU2kB9HeyjLuPzKwf89QRNjP0ODekJDykB0tL2Sjdso4hRumST1EDIMbM+o+/e5j035BDn6Qk+9L8QIYbiDD82N4Wzz8rRQ/aDiI9z3m4tTEdBe6arbgnRbP7/JeBbEKyKOEKJVlc3DW1TUB30xIzMrNvJt4S9fT1TU+nf64oPRV2bv370bB2Q7YrUIYNURpIEIDk2qY1CCUBqbU0O978vdD7f/HG6M1KKWGKRVEaWBKZcWVVlwNksopygx6usZtN2/FxRwB3uWebnh0uulh5Ke86Oa8M5/zL35+evF78eXPBbHfSy5/K77Y+uyyvPRae9n1b88uf3t2qaXwwreSmNZnsd+LYr8VXPiSd/brk/Nfn8R8eXLhW0Hc14K4r0Ux30su1d2PqsmN/Jh3vqUgtqUg9mPehYaH5xoenml4fLzh8cF3ybtLb+4purbj8VVRauw/mb7Hvi4SxEX9p/LnomuX/8+U9ENjoGVk1tUzy3TMUJ12Z9/8Ws/i9P2W69ffc+Nr/OKrghIqOAmV3AQZ526N/91a//iawISKoPj33PgKQUIVJ6kyIPlDYNIHbmIlP7GGk1gbmFwrSKkMVfaXedhf/144izMr9OxLeVLuu5BXr7e/Kwx/+0T0qoj/sjzsUZUks1acUSvNrpem1wLJDUBykyi9XpRbJ86tE2U0CZM/i2/VhhRrHhvm5lQQrYDZVpSUz9BKhDQitAl0mNC17jnnyC/WBLNykJLDuMbiNk1RFis+16Lq3hm+KPIhhd6UYItL9Nem1GsxlG/YHnqdL9Rp+8cQ1jjm0k+7h8HN+fbOvl0HV/kAK+AyAl+HMGBh+44Xftz89BzrEqkH3SrYo0FoA0KbENaEsiaY7YSZLssGCq0OF7/rFwXjYh4NBLr5HAoIIqXepOgvXOD9i+OD8rZOSwKG94R1x8ZaX8qWetFJlNKCuMFCmEG3CSLNFqZjktRCG+3QfDe6NGNdtH5U9F1NGti9Z1joC4u8ManvjChoVSRZFgIQz29K5DsSFtR9eNtEZvJiq3wZXPyB0TorpYMZHUxqYLcOchstlBailQitBVktSKghpwam9BbWPMV2gYweI9oxUovQJshjghkdQiswqh2jtBjdgZC9GNE3R/TNU4PzzMAC1T1HamGXAabNFo8WIrU2x4R1ebTqW3da+o9r1yeOR4/sOaA+cKy/uBwcXe6coNXjTMeEa8bya6K0XCsU2AHfVcDLKfByCnzgnYJn4bzm6prhedoEUVqIVEKOcWzNWvupRxK2KQx0A386xH/QAi+S5+8WBhKAHwn44ELfOSm/NVzaXVsxurSshDf1oEcHeTQwq4I9SpBWWZxdqKPjB5iekXlsVyg6bNQ0l8ffOK/Ryi+ejxpQfVLXv654+2oY29RClA6m9AiphWgNTGkgSgNRaohUQ4QWobQIpYFJLfxvv7rBlAoiNRCptOIKi1tpJfXTRP/kUs69rMQrB6vzYj4+ONV8/+Snhyc+559qeXLuS8HVb8XXanJPybIjPz+N+1Z86WvRxS/FFz8XxzU9OddccOHjkzPNBaeb8083Popuenjq06PTnx6fa354puHeqcb7Zxofnau9f6o85fC71CPVudEf82I+5cfV3j/9Nvlww6NzTXnnGp9ENzw5WZd7oiYzsiotsvjGzpvH/0iM+Vvtq13TfXeW4KyWuuN5D06Pjg22GYylsspHZQX3inMflebUKl4+bbxw9z03vsY/sSoopYqXUslLquIkyoISZIGJldyUD0DKB1F8JS+hKjBZFphcxUuqFCVUiZLq+El13KQaYUplmHLgt/B/Nz/czTiZ2bfqhLuV/PRacW5taE6dJL2On14nTqsRJDYA8Y3StFpRVrUwu0GUWg+kNooz6sVZtaLsOn5WI5BYHfpc/bjDPqOzkmqQUmFuFeo0IMSAjf5pc0NTNvNnRVHOi+7u2R4bpUKdKsStsRAgTMzJPg1LBStCLxzwc/H9cMHvE/y9Z/aGlwq4OXE3JjCie5o2TFEmi2NpbG74dsYPIeCUBJLAVrfIfz1E3L17+xWxyKTq+DlLaSG3DsHNsKsTIToRyoSSZsxtgl2DkGvGMNJ/8OAysIUK9nYLgzxcAS4MWIrwG4zg/Lh6aarwia2u3q40zk7ap1HHEEyqLXg7TGsh1gR5OqyUwYKr4U0tsmGC3NopXAcyozYCA2fs5q6fb9/1ZyTr46J7ok/+OH7m54XLIxmJo8/yrA319u6hGWxlEnH3W0kjQqswXI25jCDeNc2YLR4t4tHYSANKmkFWD+IGaEWHrCtg2gB6jJBbhzo1GKVFqQ6UGsSoCYyEbCSEumDUgU4vzQyAi7qR+a9qS1XNwMv3E9/0k+CyEXZ0QB4TSBntG1OjiOr07UE/3zmOzzLPZ0ng81PEadyxe+xb5wBIKEF3F7S53PWz50i0XcB1C7xcfC9SyN2UAsqwwKdXTo5AM10QY7BSeoTSQpsIujJZ+GqcL8UF/o7gv1akf5FcX5rnhwt9cYEXIdqKS7e4pD7TwkDTlcuwBTZihA5kNSCuggglRChAtx5y9MFr8Sk5rwsL8u/Eqt88YmfH8lKuFz3IKki9Zap8ujEsf/U485u+r2ee1SGEHsH1iEcDMxqI0sCUBqa1MP2btwYmtQit+ZcVOKXFaB3K/EauhkiFBVdYyCE79b78w82YA+WPzn3IOtp479SnR+eb884050V/zT/fVnClOvPkm8T9zfkXvhTGfn4a0/I0pu5hVN2Dk/WPIhseR8vuHZPdOyrLPVqZdaQ290TDvZN1OZG12Sdrc6Kqs6NeJex/HBd8/7yoMiuy5t7ZquxTxTd2ZUbz8+JCPuZdqHtw6kvx1U+FVz49iWnMjarLPFGbG110d0fOtaDy/BB10158PotcLshO4BzZ/89nznHOXQhITwt7XnzwzavjxaWHkx4GppcLkmX8pKrANFlAWlVASlVQoowfXyVIqBQkVgoSKnl3q4ISZIFJsqCkSkFChSRBJkms5SfVcVPqJGmVO5T9Lz3sMsvi/75rdZOZ/6BKTZQJUhsFGfVAZg0/o1aYWidObeQlNgkSG8WptcKsGmFWrTCjXpRaD6TVizJrRbl1wL16UUqF9JXiXi+GmCxuHURrwY0h27oFXR7vGTaWlrefv/DlwMHErfySG/ety4wCW1NhbpOFQSxuuPTdDzF/XRTg5G8lhN4E4E8I/UmB35qEM7xn263AwM9fNcMzrBGktVaXBdm0NciN4TvmRIG42IcR+TmAAPveiOcA98GVy1OLG0Y7bkbcHbDLjDpNmMtkc5kxt36GMtmoBevKZHKyRfgHLvHBeRyay3dJOX3SrbITu+em4enlzaFZ19Csx4gQKgzXom4t5lbaCIWNVGOUHqF0CKGyuXWoq8NKmq0eDcyqEUqPrPfPOKfmSMi2Ck0g80PWlV7L4k/EMjszsrw6NE/1oqwOI5QYrsM8OozWoE4dutkJEoPTbM8kqwNZJUKZEKrbQputbjO4aYBd7Sipgdwj0AaCbULgin1sdr7POqfqW2hQzr2un370fDTjXt/VG/0nIsd377NKQ6x83phAoN9xcKqu1WJzmWFKCzIG2DkzuTB4PcXO8WYAP7fAd0PkYwv2a98ZOvldO4xSximHDfllffpskCfcFAIE3w8X+jjEXGhbaLGY97W5YWSJNloog9XdCTMGq8sOLk9nPYC5gSTf2ynydgB+BM+f5nEowJ8U/sHw/6B5Wz2cLW5BYPe2bdOt6h8zlBak9TClgdxq2K1C3Xqba3qdflpU9Km8ZFrV9OL26c1Rg71PkxxzIu3CIXNVnmNEoap++TjvaRe8bJx1qzC3GmM1KKvDPFqU1v7eD0MpNUrqENyIkDqU0WKsFvNoUUYD0TrEo4UpHUQaQLzHRvf+RG+cP/HgztGSxH219yMb7p9tehzbmH/+Y8Hpr4XnKtMOFl8Lrrl/ounJ6frH0XWPoitzjtc8iGrIO133KLrmwQnZ/WNV945XZB+ryjlZfS+qJvd0/cPz1dlnnt3c+zgm9PntvZVZURVZJ6tyomU5pwuu7Mw9H/r0+t6im3s+ZEVWZB3/9uzKt2dXvxfHfn4S/elRlCz7WHnGkZyLwN3oPy4f+V/fPBDUlEizbv23lvqDjfU7q94L35cFfHge2PghuKlu5827/zWrTJBTH5xaFZRa5ZdeHZgiC0qS8RKr+AnV/LvVnDuyoHhZUEJ1YKIsKLmKlygDEmRAQg0/uVaQVidNq9om73/x9zKc9biYhSpFVuoHSVqDMLVemFoHpNdIMmuCM+s4GfVB6XWCtHpBeh3we/ZoRr3o98Cj7HpJdkNwUoW0RJNpnLfoEbcW8vRZHMiAVf/gyee9e/oBAQxwZnaGDOzbl+gn+N6u614l9Ih7cIJenHRM5hWPSvgbABcHthKiv7lEW5yiQEIYRAv8VraJKwFe6oW4n3O4GcQNIN6NOJfHZgauxE8L+STgz/K8SL7vSigwsCv8ujDgu94wtMJ2Q0wXxBhsbq3daUaJXshjwigjSmA2HKqUDYQI3YCQ5Qopvr87LKA7NCgjWDo8jnUvuZV2pxZlTBBrQDw6G2OwkXobobHjGpTQoaQRo0woZYApPUrrbR6djTGijBHxGFHagLpNsLsHYQZQth+hOlBch7m1GK5HPWaI7QQpHUaq7LTOxphQyogSRhjvhMhuiDGhrBLz6OxUB4J3IEQHTJtgVouQfdDaTPfU2POKzqS00XNnJ48cGt8eMSUVW0V8kB+AcX3muVtX+H86hH/iQh8S8HeG+A8IuZobyTPTiybUpbAxJoj4Ba78zMqZEniRwgCcG4gLA5fFvqpQfnfNx2HMY7FSi3JDx66wOWHgpoBDCf2cwj/mdgTUi/ze3LgD2hwmyGmC3CbYZbIy3Sg7Y1kYvHbJLvyLFP1FAP44L2g9jDMl5pu9/8keupUAfIgAP5oX4JYG9gCB5gd5iG3TiOJGlDHAhB4jDDOEGlyS9w2ODHc+SY6zGD5VPEj4WnqfgQe6P70+Kf2z8EUnMAAAIABJREFUsTAJn+q06L5l3rre0qoeXia7ltmeRbZ/ie2Z92ghh95OqmyUysZobLQBJUyIW4syKpRWIx4NTGsgWgczJoTosGz0WhaRxY3SZ0WXTm57dPvAi8S9lRmHX8Xvr8qJrnl8uvL+sRdJO0tubavPi24sPPM+92hp4t7Ms4LcC5In17YX3tz5IunAi6S9ZUn73qYdeZN65G36ybLkY/nX9j2I2555Slp4bZ+pIne4+Wl5+om3aUfrHp4rvr4nK1pamRP76PLewtuHiu/se5N2SPHq5rdnl7+XXPxadKHpcXRF5pE3yYfzr0YU3Nz54FrYlUP/eOnQ//Y0c+tI37kO057Vxdv4auzmbPS8NbK/e/uLFz63cv576rugzGphqoyTVBWULOMkVwUlVwUlyDh3qjl3qjlJNbzkam6S7Hf1HpRYzU2pFabVitJrpWlVUvlACcOusv9+P5x1bDL2CmVG8ofQtDppar0ktU6UVitOrw1Jq+On13PT64Xp9cL/KDyrXpLTEJxSGf5Ud0+5DKsxwggy0wgxXNXaItwzA4RTEuGmlP8rmL+4I7RBJLp9JHJ4ztGJ4D+m3CtjC9037kwJgghhkFvk7Qa2kLwtNNeb4nvR/K1OKX9o984bgUEfG79ZV9jOKXcnSGI2J9bQ0hUmdQD+LODtEvmuSLkze7YX8YKeJKdNr3nMGN2BsgaM1GK4ASO7YKYH9nTDnnEUn+8c6D52bFEg9PA4tMAbDw6Y3x2W7+P/Nr8MXKOMM04dSpkh1gSxJsTTgdAdGKmzE1obpbfRJhttxhgjyhgwWocxeowxoowJZfQ2UmPHzSjZhTFmjNVirB71mGFPJ0h3IIQRI00Qa4RYI8x2I2y/jRycdU/MOCFkEwQ3f6LuwVnaZHV2QoQZZQyoR4vSetSF2TaG895o+TtAgWSZ99em8A+HeKtT4oWLvSjA2yP0YgXetMCLArxpwI8B/DbF3hNSwffI8+iAtXcGV9kYM0otIhtzbyrGxXyHiIMD/hTg5QC8TRKOrrDMhhErP+Z6rl8b5fsQYo4z4C9a4LUR4tsRwX2ye8dY58RPG6uzuvWIqxMjOiHPMOKZ75nsP3psSehNAVtwng8u5MBhgdVh3J6suwPHttuFfk6Br1PstRriDYZwVScjZ7p+jtrcRsyls9NalBxeYErf18WcPV1Rmv+p4vmXqmfjppasS4eGWt+zM/0fsuJu7PIfbiq1GT8XJd+ofP3KtrD+sU1f+vrDq8p67fB0/5zDaHPq7YzOxuowjxajNSihQgkV6jbNMQYbqcMIPerqn8VLaz+n5mYX5WefORz6KD4qI0b6LvNg2Z2IoisR79OiKnNOvU49/CHjRG3u2dcpR4rv7H50eVvaSUHepZ2VWefLU04VXNlT+yCu5en157cPPLm0/WFs+KO4iJLbh5/fPVqZG9tV93i+s26uo/Zb8a3XyUersk8/jg1LOBjY+izJVPU4+9z254kni27vK7gWoSpP+PrsytdnF+Vllz8Xnq/JPfkm+VDhjR2Ft3bm396RGct9eT/kbux/hicTGmp59zP+Mzi637W0d2UmeGVxz6bjeoN8+/mc/yurSpBaxUmWBSXKgpKqg5JkgQlVQfEybkINL6malyzjJVbzEqq58VWcxBpeaq0wtRZIr5Gky0LkA8//jnCGXdtgkAplRsr78LS60PSG4IxGYUaDIL0+OK1BnFYvTP/X89L/h/DfyOvFOfXSjIqIUu1j7RKmhnET5OlGN9GRqc5Lt6x8wbrUZzM00CX0JwEfcEdwkl9AbUUzuMaOWTcXuidMkdE2QQAtCnABvrjQj+X5sZythPAPQvyXA/Cfjwj/EhpyK2LH6E9szMaYrJ5O2LVoQQdvXsX4/ozQ1wl4b0oDV4MFHdu3pW/bOTiOdixSOpT+TVGP0SaU6YDYTtgzCOO/oF8jqffGAYAK5TiDt26EBKxtC1UGb7+16+jwBNo35zSghBlmOyG2C2Z7YKYbJfU2XDdD6+0eE+YxYx6TjTbaaIONNtoZs53pwCgjSuux329pI0bpUcaIsmaI6QCJDmSza9YxOEdPzLI2G/lr4tdi1097u9bytnI47ZE+Lqn30fO5H+gQ6u6ASSPC6BGPFqP16KYd+wUWvJgGpDQvkAK24lKvDdEWXOJPA/6MwI8VBLDCQEbAoQRcRhDgAXycwFZ7KNC2//C0omNsjlSjjBGhMMSx/LF9NCxsTcTBAR+a/xfO3zoMBHUkpXmgJaTsQ48owCHyoThbGd5WN+A1vY1XKOGqmr5ZFljjJKODKC3mMkEuM8hYEHrpq2E4bNsaz4sGvHCet0vK1wr//Jh8nV1cgvKLRgS8DZG3Q/rHWvBfq5IAM8AfKn6NzboMNod61mO0M2N2XPZepm2QNb8sKC/Ifl+Sg/1Qt7zOfHLjkOplxtMLO3IOC74/vDZUX/i5JOPBjfMfnubLCp+ammuq35Sm5d4zTiFddqcRIY2IR4+wKswjxygtut6/4JRPzLSNz+gxhxZ19Mw6P3xtP30+8tq5fY/io/PiT6SdE5Rn7HuZsDPjBC/7dMj92IiHF7c9io3IOinNPiXNjJamHhd/K0m26RuWu76u9H5fMLes97Vu9H1f7my26aoRdeWcuRFSVX4quKV8k9FTn68pz6jMPvfs9oEnl3elHOM/vbjL9C533tQ40vLiwcV9j64deJN5Jv2MsD4/pv3N7dayq81Pz3wpvPAp/8K71KPPbu9+Fr+n8E5EZmxQVdH+2zH/pb/rmNtxq/6d74fC/3vVesgxu2ce2ra6FKnrPXQz75+yKvgplUEpdbzEWm5CdVCiLCixipMo4yVW8+9WceKreAnVwoQaYUKNIKmGn1InSKkD0uuk6bJw+UDp3xHuYd0Oxl6pyEp7H55RG5bZIM1s4mY0BmY2iNMaJGn1ov+/8MwGcVajJLtRkt0oyWmU5HwMTqzZVqJ9bFyw62HKBDIKeHV0cdmmUPZsj5gHvNxiX1row/D/2ggH5KGhdyP2jEzOTNldy+af/Scj50RehMTbJfR3iQQuIW9D6LMZvNUh+csp9luT8OZ3b38a4F+QkAb+8hisHh1MT9lX7U0NI1KRix9AAX64yNcF+M3s3v4kMKjyxetRp0eF4UbEY8ZYo81jQhkjwppQqhN2gjO4/aNmaPueTcDPI/V3igW/pGFduw6dC5J+/aYeX2cMNsKEeDpgthtme2GmC6X0NkJnow22fzFsxmiTnTHaGYONNtnoDozqRjzdENuBsSYb3YGSnRDRBZHdkPsH5sLsG7PjsE2lg95XTWQ9nI67Nnbw4GhEyE8hB+HyQIFYIeCai4qn5hwm1GVGPV0Ia0Q9eptr2v7L3tjUt03kEHsTIi9C4ouLvF28rYTI3xXKWw4Lskt95gFvQhzgEfgy/K24yGtRylGHh/a/kUF23IgxJoy22gj7d1Pf9u0rQg7J96V5PoTQDwL8J85Ebpa9Ht61e4G3heL/jeZtIfg+c9tEFSLOh6xMy4LbaCVMVtYIM1oU10O4EaZskBsuejfBE+BCf4K/BRf6Lgdzv4QFqF6/XJ0lNvXjffuOLgBeOPDPBLCFAnwnBX7KixdRcNE8Q2vtrBElf87iWo3pQ9Fje6+mqTgj71bkx+epn4rvpBzm1KVE95elgTV5lronNsWb1pKE47x/VLwqICf6N0c7Wipe3k5OUo9BPbOUCaE6EI8R8ahQWo4RI4ub9W2qsKPRRdWfh5YZBbihw1zd2FqzXJGbebcg8+rlo8I7kYHvsw8/uRJccH13btyOW8c4SaeED+MiHsfszDkVXnjloLni8Zzp44y+ed70ZbVXvtrdtmhoWdQ1r3R+We3+vtbXttrX+qv3W4fsSXnKmdI7x4pvHMq7tDP/yt63KafNFQ8XzQ0rXc0z+jpIXVP7+NbdE6KX6dFvsiJL4vdWPzpVmXv8Terez4UXvhTGvU879irxwKvkfSWJO5LPbql/uavxA0cr3+peP0Esnetp4+g+/j+z4+JV+67N5cjqT5wbj/4ht0qYJuMnVnMSaznx1UEJMm5S1e/o5t+VceNlwJ0qUXyNNLE+OKGWn1IvTKsH0uuC06rD2wd+d7z8h65VN71ULc9JfReRXrMzpTYivUmc0cTLqAfS68S/5xP+xwzPahBnN0pymqRJNcFlyvs98zN6EO8CPR0IYcJWF9Ela27+pFDgFgbiQh+3xHdDzJndvbMgwK8oM2t5hV5RDg4cOLQs3kKKtrqFQbNSUa+YM7ZbjIVzHBJ/t8h3E/DdCOH2bQu9FuCvMHaOLrH6aXIQdSyPTQ6dvzDL5zP8QErgTUp8foWLWkOld3ftHISxzkXSgNJGxGNCPR2ox4DQZowwYJsds+758bnu81enggLmuVwQCO/fuV99+Yb2Q+PolK1rZsNoJ80o04GynSjbBdNdKGW0U3obZcLoDpQyI2QnSnf8jnGMMtnoDpTuhsleiOyASSNCmTHGDBMjCDFncy12/Zh49qrrfGzfjpAxUQAS5LPO8cX5PhSw1cPfwgb5UAB/Ssxpv3TBakV77A4zSnfBrBlhtTZyFNuY03eZDu2eF/vSXJ/ff7bj4kBbCK+Fu6VU4vUi1Fe5jWsL4RNAAM3/ixJ5rwN+nWK+Meu+HdnoQmkjSo6i+FzHz77DB5b4AXSQP8MLwgHuqjTAHhKAijlL3ABa6E0I/uYSbHEGA+YQSf6Bg0PDE/12l8HiMIOkGaKNMKmHCSNMLUyvTybloFwuCQS4eVtdgA8mDajdxjc1fobn2GUrMZL5cFSwBRf+yfC8GZ73vDjg2/4dP/R9/TOsEaY6YHcXujmMrRQUFSpry2b0NbLkqIRd/s9itveUJaG1+UjlY+uHB3BjgfLpjcb7ceaKR2t9cpvhW+bFUzcuxmr7fvTO4jqE1CMeM+oxIYwOpQ12YgyZTU1J2b9/f86jfMsvvNPm0iKEHnb9mN1cXnP0GhRR232zLoaV5xx/emt7+rngnCu7cq7vyrgUknJG+DA24tOTm6D8/VLnx5WeL0tdXzBtw+jH15bWqtXO72vmb6sd39e621e72pY6vi53fdscUqz1fV/u+bzc/3Wx7/Ovwe/rQ3LHkGKlq2XR2Dhv/Ihq6/SVeVkXIuIjBS/SjpRnnyzPOlaefqgh71Rb6dWWgtjq7Mj36cdepex7lrjj6uH/Q16/3TZ1pE/vs2Y74LDvo5aOzE1J0QkhvnHKMnbyRsr/klLmly0DUqt4STXcu7LAxGpOsoyXVMVLlPHiZdw7Mt5dmTiyYMuFF5zEhrCEOmFKozClXphWL02VbZMPlP29dTjNuumlivbs+PLdaQ1n46vP3q09nNqwPaM+LKNWlF4rSq/7ff0L8vQ6IKMOyKwXZTaIchpEGZWSt+33uudnNIjbBNNdVtIEEaOoe7lnvCPytBXgOUK4G8EBm6L/l6/7/G0jW9cF/2WAAQYYDAYD3DNzN+6dk3a3bQVKYqzAoOCcY9tu55zdcpJIKjnn0M7ZshJJSZajLCtYkTkpy0pMxWJSoJiLFciaD73vnnP22ecC73+w8MPzrMJbWKygENYtyc7npo90arBPSnPeorAgLcFJiUIsUy4kW5XjfnLLtGqFD+TiACMuTA8JGL5F2U+ZGaVHD016Y/rxuN4SR5Hg6MMXBlAYgwASYsT46eFs3sSKJReYmVWPHo8HyXZbtNuWUNqSSivVaSXVTlLlxNqdUYs7rnst/7Br1+jly96aemfbd9/ImMcVNjrmOp2RbiSudlA9joQSSagdpNqOd9sJpQPX2HG1La62xjU2XI1QfxRyJUKpHFSPLaxy+JW2iNqR6Jokeh2EZ3Rq4MGb7lUbBng8DyczBmSQECMBpie5KRQwnxQsIKD5CXYqyWP7BGDz6hU/2jr6XYFOW7zbRnc76A5Hos+Kz+kmTdt2e3gsksOiOIw4xHDncZty4U8l0p7OjuH+gdnPLX1LNs1yAQJYQECpJD9jWMhu3H9gwmQz2IgeW9xoi00NefoOHXDyMpOsLJrLiQPcKJSGwT+TwPwEMzXBS8egtCiUPiMCP0GQ5skruyvcMzbXMxHpscR6JuI9E2S7Fe+x4L4+Z9++Q042AwcySIARhdJsoqyahQJD4/d+T2IcpZxfmjWLgDnevAQnjeKkR0WcVgG3897TcYTSTWIaG9Zhj+lmEp/UhvMFR8cbX345v7+hcIe14tLYc+nos5LRlxdtsttNF480Xz8Z1DT4tZ/mDE1PS08Vnsl3zoT63fEOa/y7g261UR02vNsW77bFNY7Y2KTj/LmTxb8d2Ldl9eOHD0xjdo1lxoiEzeOuuvr3+7asPrk1+1nZlkfilc+KN9w5u/7sTtGe1ambcv50cOW87ooL7s5qV1vl2KdnX+6efXpm2xvpvrtHNzzN32b5Uh4zfAuovgQ13+ZUjXOqxjlN46y20a//6lV96H//wtZZF/3RHRtWTmm+zKo/zarez6o/ONqr1bJbt35b+/rSzqobu2pu7Jbf2NNwZ/+X+4c+3Nn/4faBumt7yst+eVGy5vIR4NSv/8+kcVt06hf3RG7AsWramuccWzaN7gn6zw0NHz519k8Hxf/tco2wuBIorOSerWCfq+QUVHAKKjhnK7lnKrlnqnlnZPzdD9PXXvrzpuspv1WKCuoEBbVcsZwnlQvFFQu/GR8n6cB/zPBElEKefZWceLVJ3FAmbnh4VnH+TM0eiWx1iYJfJAP+ePBEWvNvurocLpFDpQqotBYqqOQ/aL2knPU0u2ItKNZjxXU2WjVBos6otbK6Jw/28rMwYSYGZ0YglnupsIKX8vLXjXP3nwwKBHGYSQMZQQFHtURwb8XCGa1u5PxVEw+M8JlxfkoEZgRA7o/lS35jpHx993nCk1SPx/utUbd6sOeXbQ6YiwuZMZiB8bn+vLyW7NySZSsGJxH1FNFuJ5UWqttKKhFabSfVdlzpJIzW6NjkzMiEY9g7NeQN9rmDJmdAYw22O2OdLkplI/VWSmUnuxFCiRBqG6mykSpbXG3DtLa43k7oHKQaSfQ4k11/3L3tVI8t1mMPKh1xjZX4YY1N91t1kuJumOcDsyggk+Zm0uwMipuBARk4mIGBaRFhWkiYhgky4jB7Rshryxbonrwc9wR7ELzblui2Ud02anCcCJvcA4dO2ThMAmSRwPyo4F+Rhemfl2Vb2pSjAXpwigrpJwc3HfRyuQScHgNSKDDFkc1sWL/2R9fACJLonghprTHPeGBAWvIDyiSA9CQrNcHNJIFUEvozBfyZ5qYSACPOyYzzsrxQlnKRMPDlm9MS6JmIdVrJrsm4cpJQWqhOG9nrSKId/d2rV3l4aTiHkWSnY9xUm4j5ddUaRG0edWMWWxQ3Dg5tWuXnppCslAQvI87LGhLwPh3Y7xhzD9qiKmu81Ua22bGRGaxOUXPp8K/tv4v7nxT9eHh24knByPPiH1XXlY+Lv1w6gSk/zHyv87Y3zGibn10vVTR9HfFF1JZopyX53Zb8jiTbEKzTEe2xxnqdZHNb557Ny8T7Vr84f/DYJsHezUt27/pl155tOzev2r4Skuxd8bho++9nlt07lX3pIHBuK/fQaub+1RknfmEdXZWuqbjua69Bmt70vLjY/rRk4N0jt7Iu3PfNp3o/rfoQ0DaGdc0hbXNA/TWoaQppm+Y0jdG+7/0Nr56cPVC2a61k2yqd4iU2rPbrmwLaz37Ve2dH9euS3ZcPLaq/d0h+e1f93X3v7xz8cOfAp7v7P9zeq7iys+bSjtelmx5Ll5/Y9I+3ClgBu5icO0LObcem1+GhbS1fFh859I/556A9x5n7Cuefr8gWV4IFldyCKu65Co64kiup5IoruecqOaequGcV8JHXWdvupRx5nb3u8oL9z3gF9cKzCnaBgiNWiM5VLGwy/t0Mp6PhxMTT5qJjr/eern+QX6s4W1teWH9eUvurVAEVy3n/I8Phf/elTQ6VyMESBXSuUvCg7ZJhxtPjjLU5Y90IrrIk1Va6zxEOjU+MFJz6wUvHoRQCWoDxM2eF3Mll2eUZ/9IsBNGFOQTMJqAsfw67Kxd6uHpdoN8W6TZ3bljvEGTiUAoOMDAOcypXJOdD+WvXDUxO6R1J1QSOWudGbv/eK+KFBJkYPwsHMmMA17l0+RUm9/mDp/1BuhNJKG0JpY1UW0mNNdFjJ5VoUm8jjRZM56a+ubB2hNBacO0k0Y6QzS6qA0loJxMmS0JjxXqQmN6JDzmTY0563JWYQAmLO2Hz0BMeethDm9y02pnstiV6rEmNJakcpzptlNEWm/vhMp8rNIHpEWheEphHg5k4wImA7EAO6MrmWrkZLlZqEMrA+AwSZpAgA4OzTAK4uaDY4pjWOMkeO6W2kWoL0T9BBEZmRkouDoOsGMRKgAsI+J+nc1Ja8gSm8veDKKV0xPwjzv5DR21gZpyfjsPpCSDFJ8r6sHxx7+fuHwilskQ1k1GXDbM8eN4r5MThBQnOn2lOahJIw/nzMejnBJRGcFMpdhbFyvKD6YMijuXi5eCIV20jWux0hy2htFE9NkppIX/YErYPXd1LFk6D6RQng2YxCG6KFUpXrVwbaekKT3iwXjRY/X5kaV6Qm0qxUyhWKsVhegTcT6vyBltaxl3hLiveZk922HGtPTCJzhT/duL97eKJqmtD90+Z7pxoPL/n2+38+otHBirvRbs+z7W9n23/EtB2lt+/XdXcanZHVJZYt4XqsCW/OxOtzli7I9I9GR2boj9+adq9ZfGpbaKHZ1bKrmz7/eyaksPLxAeWXTqy4k3RLxUlm59J1t86zi/ZnlKwaX7hVt6ZrYKTm8CTG3l7cuZ9vVfk737vaq6e03zEBlqjg63Roe9+09dZ/ZeAoSmobw7qvgXUX0OaprD2W1j7LaRt8mub/IbWyJDarWnrrnouv1Ey2lQb6WsPG7+FTY3jX19KNsM3Tyyvu3dAdnOb/Pr2dzf3NdzY8+7Groabu2uv7qo8/+sL6brLRyDxntSCPfOKDs27X8pqrV06qN30+d3Cc/nQg8eXGlo/fx/oeNp85uwb6FwVeK6Kd7aSU1DJLXzLEVdwpTVQQQ10Rs7PVwi2PZx/6DWYL1u+8SZjz2NWYZ3wrJxVIOeKFaJz5XlfDY8S/3EvnaZjkYT1WdPV4y9Onq2/cazm0mn5HYnsurhmm7iKV6zgShVwkYJfVMsv+kO4AixWgCV1cFkdXFbLL6wQPmguNkxblY5wl4PsQUilHVc7cJU1Mu7F/N1G7fq1Dv58gj+PgNIjMCcgAie4Gb3pPwVzORichkEZc7nM5hzOw2373WORgCs+9qa8JxeMQMwkkEEAjLCAY1mWV8JMe3zjjnWGVo5RvSjuMpjNG9fOshjxbE5ckBqH5iF5rN95mfcKyiwuWmOjlUhSbYlpHZjaTmqttNZKdyOJTife5cC7HVQXktRZCN1kss1GtyNxtT3ca8GG7YkxV9zi9LuHHd42o7Py08TD10M3H/Zf+3347rPx5zXOjx1T+gmvJTiBUlprXDdJGsYTKlvcgYSQylqNkB8G02lgAc1OpTiMKJTpXgy3QBkPOelPVi5q3LhuKFsUAbkkj0FBDArIdPLBti2/ODXGQSfRbqN7bLR2ktA6cI8laL15f5DPCsBMisdMchkBYWZ3jlB1/+W4K6p0hhzIzOD5SyNAFg6nJOEFFC89IuR0ZkPKp69+uCkVklBOhi22ACprMIuEGJRBAD9TwAICnEdAP5Gcn6jMn+jMf0my/4ng/DMFMvw8tg7mTz564kZ8WgfWaU10IYkOO6GdJO2OyPibKl02P8xl0iwWzc6IAwtm4PlumGtZsXJiy87xdVuGsoVWPiMsSqV46clMJsnizgmYmuxM7fVLNs90FxrvsCd7EKoNifTP0vXvvz8QF0w1lfc/LTI9KxmW3bF/ftlbecv24WWw832o+1Oop8XX3nK/uKxdP2ryYJ2OcLsd67QRnVay0050WTGTk9AMus/m529awpbsX3pqU8btE7kvi9aUl26purDjbdEvbwrWvC5c9UKy6rl4+f38xbdPLjl/YFH+r/yjm8AjG8Atwnkvig652t/r3t7vKr/dUXm38fnlrqq7of72cO/3gO5bQNfi1zYHdC1BbUtE1xrRt0VM3wOmtshIz9xAJ2E1UDazz9Bmaav365vDppawucXd8+787iU3jq+qubnvefGa6stb5Fe3ya9uq7m0WXZ5c83FzW+K1j44tfjWsewn4pVPpatLd/EOLPvz5rx/2LziT7u2sjXGlslgUD8V1Ae91z9J8l/wxdVgQSXvXBXvXBWvoAY+VQ3veZK16W7aloesnS/gjXfTj9fknZQt3Hxn/sFXWecUYKGcK5XDxfJscXluo/5xkg4m6djfCCcjCf/jT49Pvy0601C8r3LfCdkZsbzkzNuNhZV8iQwQy0CJHJIq4CI5XCyH/iK8Fiqtg8/XCsQVuQ+bS/TTk0pHWOlIqpCkEolrkLjajunssQASRZ68Vop4fj4DA9JiMDsM8yICbljAjAhSY4KUOJ8ZXAzW87PeFJYhHnrcHg8PT6r377MAHBJm4vzMGJgZFUGqxdn5AM+sGhpx0Rpr2OvwDl241MsC3EyOBeKa8vjtu7e1Pns2MIKa7Qmlne5CKbUjpkRjXU5C7UhqbcluNN6NYmobpnMk25yJDhehtGMaS3zEE0RdU3Pj3unOEWv5x/7iK4adhwzL1pqFonGIa+cxHewsG5c1BvKGcxf2rt40eFri/Njo86BGh1drx0yOePDHVO+RM5Mgl+BnJoAUCkyPgBnuhWADl/Fk41r112/jrukg6pu8enWEl0nCqXHwJ5yf5hcB7QKo98UrK4opEVptS5rslMqBoUgYefS8X5AVEGQQAJMAMv05zHYB1Hn1vsdDaq2YDaU8FV/6hMIouCAJzaPANFzANENZ3dJixIGp7YTSjo0iEe+X7/15i8PcDBwj/Q2XAAAgAElEQVScT0IpODwPFyyI8hkzQMYMlBkULMCEPxNAapLH9HO5SqEIeV0VsMwNTcZ0k4TWTmmtcZd92nShdADIpLiZdFZWkpWBAwsi/J+jUMYcJ32WzQiws8JcBgYvIMA/JzkpNJNNsXg4xLYK2K1bt7uGLX0oobUkdfZEhxPXuBKDlkDx6VP9H59Pd1aiX1962ypmuxWzPXUzPXXTynfenveRga7PD68+vXph0j2rsQfa7Vi7neqxJ5Q2qseeUCLE4FzizafGxTm87cs5+dsEFw/l3DqWc/dE3qPTK16JN74Sr39xbvXzghXPClc+LVj5+2/LL+zLObMVOv4LsH8tZ0te2mruP70sPfLt0eUz63MXpfxXwfz/sm+d8Er+zsprhXPmzpC5M2D4HjJ3zBnbgqbvYdP3UG870vUhONg12lGrrn/a/PqGtes9YTUH+jqC5ragsTlkbsFGut5ePFq4TVBzY/+tkwsrLm6VXdlWfWlL1flf5Fe2Vp7f8Eq8+kXhqueFqx6fXfH03KqHvy2/l7/m3C7BgQ2s/VsWXbtR1utytTu9XdPOm19Kf3smkFQC4iqgoJJXUAWKa0VHy3lrrv3L6uvzl11bsOzq/J1POWfqlxwph7bfn39GDp2T8QrlPKkcLpaJxG+zG/VPknTob4Unk8kghVd2fJbKH5ysuXaoWpxfW1xQd+ZU1fLCGmFhDSSWgX8g/6vwP3iX1cHn64SSyrynbRdMs3a1E1MhtBqlVU5S4yR1CGlwYKOOWHgQ1R09NQhyI3xWFMiK8DkYPysOLojD83EBIw6zZxYLXkPsuofPx/200Rr1OQKo7L0yL29WwArkZoZFmQkwa3pZzlMw69rRYzZv2ISErUgQVfW3nCjQHTg8/uAh0tyJDjstPqzXFdPYwj0I1uHGu9xElwvvQokeJ6lGYko0rHaGzXbSYE12e5Jd7ui4J+wfd6EtTaO/3+k/dKp/ydYxbq6HA8yws0JwZlTIiAsyaJBJsxk0J5MCmATMC3FBaxbck7t0/O6dkM02iAQG7VhEYxn6ZbeHy4wKMwlBGgmlhHI534WcJ79uRRH3RJg2OEivC/c1fNTnAjEwheD9Oc5PwQTsYYD3PT/fhcwYnaTJShltuAbBnO6wo7x8UMSOgWlJTnoSSAvlZvYIgI7SazMIZraQI0hirme4d+2GOU4KBc4nwJQ4P3WCn9Gxe4+rHzUjcaWTHEEpb7t2YNnqEDuDglJJKIWAU0LCjDEh+yMv40s2fyAPDi3kYWAqzV1AczOm2VydcPFsRUN4cmZ4LGSwUkZH3PsDUR3c6wBSk7yUBCeD4mYQvJQ4NC8OpOFAGgGlk2AWzk0jeT9T4J/jvJ9wKAODmATI8Au47blL+6veO12EyUKaHUkVQqrs+ORMsrqurrhgt7+/MaCsm1PVz/bUBdQNs+oGr+qdV/vRpmp4WHzw/Lm9o+jkD3+i25boQWiljdA6MZWT7HES/X6i4uvHrZvyrp75tXC3qGwf/+p++M7R3FtHFt45tvjxmZXPxateFa19fGblxd2QZAvn1AbmsbXMg6uZ+1cyr/+25eQ6uPn5FY/my5uLJ/nz/wuY9qfVuczCI79eOX1AqXiNjegDpo5gb2egv2uutwMf17eW3y3ctark8KZ96wW/lxyR3yu9dWqP6t3LyKhmztwSNDUHTM2xkS79u0fH1rLfXt5/6WD2/dMrFNd3V5Rtriz75W3xhjdF615L176WrHkhXv3w9LKnBasen1px59jyy4cXndjIkuxfs2XdknctzebZYKfHdvNz8akXoqJqUFoNiit5hVVAQQ14VsY/+JK95V7aupsL1t2cf/AV95wi53QN/2wNVCAHCuQccS1PqoCL5dmSiryvhqd/RzhN0wEy/Lq18vSbi4W1L0s+V0kabp2q2XG2FiyQgxIZXyKH/iq8SPbHGwtQSS1UWgudrxWIK/KetF00TNlUjpjKQfc4kiqEVCOExkHqEUJjjzpcuPerpmvpimk+Fwcz4zAT56cloJ9IYD4OMHCY5cwVPBHx2xqb++coLRIbRrDg+ExfYemwkDWbw4iLMmgo058NtK9ZsoOT1fClZXQ2YbZGxp2YwzbtsqMWn7/fGzW5ML0jqLPN6p1+tSukdBM6lNYjtNaZ1DiTWhTr8YTV7qjBTpodtB4hJ1HM3a7vPXJCl8cfh7leLhjh8RMAOwmkJqAFSUFaQpgWy2XFc0GCz8EFrJAoIyxII/mZOI81A4E6DmuspDQ04Xa6iYB6xLx+8xSYFRJk4HBKEpgfELI/CPgDn9pGwlSnO2K0RSedc3P9vcbdv05xsiiAQQgzSIg5BYLfNqwb0xlGvXivBTc6CK0z7vBFHDWyfiE3BqXTQEYCTAnlpqlzuM0lRSgypXeGtGh4yuLoP3rEw2WSYBoBLojx5ztzM7+tWTb2Xf1jKt6NUAMIPds/ObR5+xwnCwdScSg1DqTM8LOUC4VWeZWnpa1p7aZhLjfGZ5K8nyjgZxJmeQCeauHC6XcfPWhAbYsNOslZw5hxyxYfJ4Xg/RyDGBiYSQKpBDAP5zFIICMOMaJ8VlTEiQqyMFFmRJge4qfFYEYCYsT5rF6RoL2oxI1MG5wxtYtUepMqlDKjccts+NaT27ekR9zdH+P9nSF1Y6Dzvb/zfUD5xdv9vuPVtb6Pz76+vXr9ytmmbu2gj1baSQ0a07qDaldMixAj3oSmb2zz2tzj20V3Czf9fnrlnWN5D35b9uj06qeF614Wb3xduuFV8boX4nX3f1t+88iiywcXSnYIfvsFOLWF3/z64r2Tm0e/vJ4xfPIYPu9ZxduxTvip9nnANzlp6nJovgf7VeG+7nBvZ7C3OzygDg2rrJrG49uWzPuv/2vmT//nukXMq4WHKu+WPSk57lB9Cg91zpq++U3f5vra/H2td05vPbuV/6JkW9F23qviTVWXtlec3/Jaur68eMMryZrnhaueFax6Vrj60Znlv59Yej9/1ZVDeac3Mkv3r9q5ftGdJw8H58I90/brjcX5L4XF1aC0ildUA0qqgYIqXqECOqcQnFPknKgUnKoRna2Bz1YB56qBQhlYKONJarkSBU+q4BfJcyUVC5v+vvAkHUlMv2wpPl2+prD2t6KG0gLF0VPVueK6NImcJ5ULpApYqoAlckgqg4rlUEktWFoHl9bxy+rgMoVA/Db3cet5/ZRVg8TUjqQKSWrQhBaltEhS5yA1SNyEROeQ8MjlG0N8Dg6zcJCBCVLj/J8JMI3kMQmYOZEDPVi8yGDqM81iWhemQwmLMx7q0GnWLvXAGTjM8vKyTBD3+84dTQ+fmgZtAx7KgCZ0LtLgjpvQqAaNqdC4Fon1OqImJKxEQ93eeDdC6u20yZE0OGmtM6lBiR5fvMeLa1DKgNL9CDljCXefvaBlZ0XgTJqXRnMzknwOwU8LCebPLOKgi4R9AKuRnfKOteAzK6WFOd8Mp7lzGbHsBST0U1ywYDY7rUfAGnn6OuCJBoesxl27XUAWJmDh4AIKmBfis1QLVziaNYMzcaUn2u/E+9HAjHdq6PKVCRaEc1m48I93iIC2hSJDndw1Q5gnMT1C6lDcMRV1K94NCflzgjRCkEFCqdEchjaH+6VUYvdM67xRNRr1oTNjV6+NQLw4mEkB6SS0YCYv69siUF9RjswE1U7M7KS9I0j/ngNeLhuHMnAojQTTvTCzddUya093LBhHm7taVqyZ5LDjMCMmXBAWLogJMmy8DNXWjUFz34Q7PO6Iz/UM963bPMdKT/BSo1BGDGQSUEZQmOHO5g2CWRpeeisn9TM7pYmTpmSl2YS8OREXA5kUN4visdx8btMva50m4+BMqNsb6/QSKk9C7yT60IglEHtbWV5weE/VzYuz2u9z3Y0z39/7v7/3NMl8rTVxwyfVE3HxOs6htbmNjd8cQcqIhtSukNId07rxXgeBeJM3rpzPBf7xyGbgwsHc339b+vD0yqcF654Wrn9YsPqJZNVT8aoXkrVPzq26c2LxzeOLy/YJz/7Kzd/EKb+w/8PN/JnuWrT17azhw0Pp3sXsf3p1t4Smo3H3xNyQNjKoivZ1Yn3dUVNPxKwM9XXTnuGnV0/P+2//25G9ay6VHtN2fbxddqr6dsloiyI81Dlnbp0zt8zom+b62lyaD/dOb758YOmNo0tLdoK3jy9+KdnwUrr+lXTdK8na5wUrn55b+Vy85vHZFffzl93NX1G2j392U8bFgyt2rhGVXD7fO+PvmbHf+FZ66pWouBIsrgIk1YC0hiep4RXU8M7V8M7VwGdrBAUy/tlKtkTGK6ziiKu5EgUgUXCltaBULpDKc8WVeY2Gv9fS6QSNJbxv244XVKcW1vHPyheeq1kokQtK67ilcv7fFf7/t/RageRt7uOWMuO0VYdiGiSpRpNaV0LnSuicSR1CGZC43hEad4ZixmHDll8QiIUJWBEhIyrKIPhsGgbjAlZfDnBz5TJT/0jfVFyHRFUobkSwqH2u/+qVFgGgWSjqPX4AKX/l1/fOuMLDbkLrJLROUuvE9U7CiCT0zoTaTaldlB6h9I6EBk3o3dT4FG3xEuPu6JAb0zkwPUppvJTSSyo9lMqb1LviXmdk4M5jtZATycmkgflJXloCzKRghj+HrcyBb7N59zZsqS4u+/rsRcub8o7HT9qOHe8UCb0CHsln4mBqLDtjNIf1actGVN9Huf0TxRfH2RycD2DQAlw4PyZgDkI5I49fzPljP+zx8TF6ZDIx7camq+vH4GyclxUH/0wKUiNCnlrIbjtfPIMGBu24ASH1KI64QzOy9+Oi7JAglYDTaDgrzs9SwcDni5dsU5jWlVTbk25HfEr+zrAQDvKZNC+DZqfE+RlGAdN8Xpr0uGy+kBnFfbapwfxzVh4bF7BwmEGAKdMw6+uSxUPt3dZpzDYbcXUpNWu32FjciIAZE6WS0DwCzBiDANORoxHTUNAdmW7s0S9eFWWzaBaD4rIJHjuQzTPlcZ6wUh+sX//0+MnKImndtauN169py8q0G9bahFwcZtJgFs3JIGC2Mk+gf/HMORPSe2IqF67xJvQuyojgRjRuiSa6+/r27tyi/VQdMrTOtteFOmoj32WehgftF/e+Xp/SX7i0Rbzm2qFVqvZGdwDr88V7vPFub0zlig144v3jE79uXbFMNP/oZt6ZLSzpNs7FvfzLB7KvHM6+k7/oSeGKR2eW3j6Wc/tY3vUjOZcOiUr3wKc3Ma/uXTRcd3+mrcbXVD7dXjP88Xn9vSL1+9eBSfNsnzI8oA6ZO2P9HRFjO25SYqaeiKmTGjd2yp+sFqUf3bmq42sNTUfic07Dh6qxlrrwQGfA2BIytfr132YNTeH+7z71h+oLh4q28W+eWHF+j7BkB+/uiSUPTy1/XrD6lWTtq6J1L6XrnhasenBm5b1TK8r2w2V7gCtHVmxZzr1x7/rQnL/HN3nrW8npV9klVXxpJSitBgoqWGI5VyznFcp4BTW8gmqwoJonrmZJa7hFMp5UxpPKAWktWFQHFykERYo8cdWi/6SlJ2ksMVXeckpckVlUC0vqYYmcL63OLqnOLZWJihXwvxcOl9RCfxFez79QJ5RU5D78VmKcsujQqMaZUDlJNUqoUUqLJLUIZUDiBiTWh2B+JDwlb+jK4XtF7JiAGQFZcZhL8TmRHK5qEf/KhnWDP5zD7mS/k9CgcbUTt9lj0wOTJpl8tPWb22a1zswNeEJaJKJFCa2b1KCE0YGZ7bjeQersuNqDq6bwXjdu9yRmkNicyWqv+aS5dUf36vnMj3HUFR2wx/VO0uChNCjR48E7fNExXzSk6tNuXO8UckgRC4ey4lAmyc+0C9lVOUKV7J1jKuoJ0bYAPRKhx8N01BtxPCk3CheGICjJY+IAYzqP27wQMjx9RnsCsw3fNKLFsxAYhVPDwvkhQaYXAk0b1szW12FjU6FxIuhMEshsuKrSIgAIbgoJ/xwVLIhkZ1mymd+2bvQYBsdduBkh9M6o1xOYq1CMgiAmTCOgVALMCAvZbSCn6dYtlx/rcxJjHjo4RVJt33+szJ2BUxK8dJqTjnMW+ITMH2uWTpRKRt+996DBWWTGeuPOMMSNwpkUnE7xU4MC9vfcvP5PTVYvpvQExufC/latctlmByzA+Fk0tCDJTQ3x2MMczvDBQwlT35zinT43L8TjJblZJJcdhYGxPLB8MaSqrJnwYIOz9I8Z2hqkLTMUNhtzlpdrcsCgiElBjASfFcyFlIsX1uSfnbRODThxg4PUuim1M65HSbWL6kHDTiJRUfnqbuFBT1uFpfqy+e6xtoL1jUdyGw+Aw+dybGc5g2U55cc54l2sty/O64fNg4FYpzvY7gl3uebGAjFNf9+O7Wt2b4Sl+3PPHxBePZx749iiWycX3zqx6OaRnJuHs+8cy7t7YtH1IzlXDuec3yc8uPinS9tzfC3Vzncvfe/fzH2Th5Vfoub2GV3LtK410q8iRvTYkDoy0BPu7cT6lGFjZ9TUGevtcnR8qLouvnX24KimlcYCmHMyMKCb1XeEjJ0BzbeQrjmob5nVNs1qGoO6xqD+o+zy4VMbOW/Kdj06u/ZNyeaXkvWvi9a/kq57JV33Urr2uXj1s8I190+vvHyAf/u3vGvHl29YxHj0/N5oYE7rsdz9Unz2ZW6ZLEdcAUuqQLEMKJRzC2VcsYwrruGJq4DCap5Yxims4UhkQJECksgAiQKQKECpQiiV5xZWLvxq/E/u4bGEu7z5lPgNVCxbLlYIJLWsIgVYLBMVy/hFCuhvhJfW/TH80jq4rJYveZvzsElqmp7UuyMaJ6l2EWoXoXFTOpTWo0kdShhQ0mQnf1jIuM0/WFw4CDMoIUxwIQzmRQQZ/jzwax708OgxqwMbsdGDdsroJtQobrYRww5szBsf8RJmBFPb4yoHqXOQZiRhQEkVGtchmMFFqF34sC3m9uB++6xf04++lY2cKxxYt2EEggcgdhefqTxyMGoedzspkz1udhL9DtyAxnt88T40GrcGLJdv9YFQjA/jIJcQsOOCjAEwVXP6eNQ3Z/ZEzY6Q2Y5pUErlIkacofiI5cfR406QQ0NZFJCCCRijMKf10JGAzR1GvEZx0TCXGYfTo4L5AX5aIg/0CZkDudzh3dtsRdKJi2XD4pP9Gxe74Qyax6B4qVFBaiw7NSDK6M4RDlXXO6bifY6oDg1Me2fQR09GAW4cTiFhBgZnBkVZ3UDG2POH8QnLnGpwqkk9JatBTx1D+OwIPyUKLMCg1Bh/QVSQ7ucwJpiZXxYuGlR8TMzGvG/fmoW8CJ9FQekkPD/Kz1ILhMr7LzxIuNcZ0bkiyFTc9bmre/GKaZhDQqk4nBYFMmMQe5zDsJ487L9aZs7jzy2Eo9nsUA7Hv0TQnsutPnnEPU1oPAk1QpgtuNGe6EITeg82Y0M6Tx9ryEpRcjntPNZnQeYtTmbRjr29ltkBlDbYEioEV7swDYp3uSmdOz6OzsqePzy2iFG+V1i/k9Oyj6s7Co+dyXGcEdrO8IYLOY0n5jVfB7S1G8rvioolS77rv/8IJpUorkSjGmfEidEPXjzJgefl7xIW7AJK90JXDuVcP5p369iiOycW3zm66PrBnJtHF948tvjCvuziHcIjS9KqJfu9jTW2mhdozWtPbaXro3zm++egpiVq7J74Ujv+pTY6rA8N66NjhhlzR8DUHjK0hdXNEW1rvF8ZHdAE+3VzZp1H2TOl7gkZVUFde0TbGtY0B9TNs8qv3s73rla5v6t+oP7+5YNLrxxecv3QovKSrRVlW8tLN70u3vCmZMPLojUvJavfSNc/PbPm4amlzyQrb/22cvsKdlHpmclgYGTO9eLbxYLnOQVv4FJFrrgaKqgGCmS8QhlXLOdJZTxpFU9czS2QcQpknEIZIJHDYhkkUQB/rKxK5TmF/5MvbbEEUt56qqAcltYskchFRXWs4lpmsRwqlsNFtXCRAi5SwFI5VCT/I72hsnr4/Dt+WR1cVscXV2Q/bJKaZy16d1TjJNUooXERWhepcyV0aMLgSBptCROa0CAE6iNnvnXqli/x8zkJkBnnZ0ays6YXA89Yfy6/en7CTxodCaMlobMRegdlciRMVtJkI0w20mRNmK10r4XutyZ6HYTWiavcuNaJ6x1YvzM8NeT2VXy2HS8YXL5yAAJsXEaIuyABpGBQZpCfNQBmGg8djvaNOl2RPjvWj5ADLkrvig86yWlnLNDa2bNkhR8SUjyABDJJYIE9J6N520aPcWTESZpsgX5HxIBQOjQxYAtFxl3jRSU/AA4OMUkwlYAZKB/8sGHzmHEImY4FDEOGrdtHuYxgbmYgJzUqSo1DaSEgdYY7f4o9H2HPn+TO82YzwqIMHExLcNJIXjopSI3npPbCmV2l563OgBmN2j1hatQykp8/AfNwAYMCUymQgcEMn5Dt2rxu4tetfSvX6nIXD4ogB5ARAzMTIIOC0uJwWhBKweB0mpNO8BgmPvfD0WNR1Dvb3KRdnBsCmUnOPBr814Qwq08At0rLnDbvoDOsc4T1yFzA5Xc8fdnJh1y5gplc2CcCfdngiJDzLQfq2Lz6yzKRAkiT8xYoYEaFkFOQmVr/6MnEFK5BYnpbqN8eNdqxbpTodMeGp6MTAz8qL157li99IzlfdeVS9YPHXZqBgSlSbSeMzqQKwVVoXIMSPSj+I5D83NSyf7lAcWKlLj93/JTQfgq2neHYC3gTp4DBwtzaY/Pb73DQrk0u7Tqn4ZcWxZr8I/xOXef4XEKDEFo0afRRRpf30v0L69dlntzBPX9QdOXQossHF108mFe8CyrdAV4/mHPn2OKbRxZeOZBzfk9O/krm1+uFaF3l5Mtn9levkVdvHBUV7g+1M21fYvpOT2fjrcPbtgsz9y0Bv728GR7qmjO1hgytgZ5vMdX3uLIj2tUeaGudaW7xNjX5vn2bammaaWsKdbeEla1zXY3T7e/dLQpvm9zfXvvpWn7p9pyn4m1le3Nflu54eHbtm5Ktb0s2vyne+KZ4Y2XZL9VF6yukGyovbHtVsuWxeMuFo6s3LGHV1LzsH9NfeXRo6+nUFSf/QVIuLJFDEjlbrGCJ5RyJApDKAGkNT1LNEcs4YgVXLAPEMkAs/0uGF9UKiuU50sqFTYZHSXouSWN/IzwRTTjftJwrKIeliuwiWXapDCyTcYtlcLGCX1zLL1Hw/1h0KakFSmqBYgWvpJZXWgeW1UPn64WSqpyHzVLzrEXnimhRSotSOhepc1E6V0LnoowO2mBPan1kjw8zO+PR8cBAvnQUyMRFjLCAaYd4WgGo2LG5V9nTNx3rcRB6O623J7UIpXNSJhsxYMH6bJjegWsRSuugtA5CicY7PfEeFDfaybFJzD/hU5be6AZFPmZmmJ0e4XNjYEaC+1OS9zMJszEeOwazBnnz+0/uiw2MWRDCiCRMLtzsihqR+CgaxizW/hOnJtkgAfBwMD3Bnufjp7YshCdrPrpQutcaMzgwNZpQ2mMORyhhGundtt0OsXE4i4QYBJ+JCPmKNesH1b0/pnDEE/frh5sOHPgAZgzy06cE6VGYEeFnROHMBMCkgCwcyoiDaXEoLcxPJXipNCcjwUnB+T85+Clde3YiQ1aLJ+5uM1lOSydyc2cFAMZPJ4H5FG8BDqXFIUaMlRLMWuDnZQQgNgZwSCCDBFIJbnqCm0rxUuJwZhTOIoH5UeGCoVz21717Ina7X6XpWrl2DhbQcCaekzG9kKdZmFex+8DkD1ufJ65yYkZXZNQxE7J7mi/fuMYFX0Lwm2zB4zz+o42rr2zaorh4ZaTpW+39+/WPn3wpr2hSNDTUN+lGPUYvrnbiantc5cDUCKZ2RPVoTIuEej3x8QA9Npscn6NHg/RokO6fSqjtUS2C61yUxklqnKQWJdUObGw22djYemgx5/PxXNNRjuUEaDvFHy5kfdr/D7UH/9/yQz+fWfm/mOrzfIb11s4ca1e2y7D1S/mqwjPZ6r52S5A2OBM9CK7yYQOBWXVv292y/fuXphVsFpzZwpfsExbvFxZvB6/sE905uvD6QcG1g4KrB3POrmN/uXoWVVRNPnnufPoGffbW8aoCVchnWxrnelrig2pnz+d7+Ttl1wsmW+Uhc0vA2BzUt4U17eGO1lDTt7kPn+fefZypez9V995b1+Cua3A3NHg/f5hpa5xt/+xrqZtuq/W3K4zPLz87tKHh4smhj8+uHVtz8fDy3ws2lewUvBL/UlmytaJ0a82FbbUXN7+7tk1+bVf5+V1vSndWXt51+7e1JzfnHtmx5Mjh3O3HM7ecm3epanFpNbdYniFVZIrlbLEMlMqgIhmvqIYjlXGK5IBUDojlPIkCkNYC0lqgqJZfosiRVi1sMtxP0v7/uLVKRRPom9aCP4RLZaLiGqC0hlMs4xfJ+cWKfye8tA4sVvD+QF5SC56vF0qrch41S82zk3p3VOdK6FwJvZvSuym9O6l3J1RuWuVKGNyE1oUZHPFpJx742N6+cKERYJmyRb27Dtue1Qb6nQ4HZrbgfZZkn5XWO6keD67ykEZnos+KmW0xLYqrXYQaITQOXOWM97jiSjehc5IWBxYxDH/ftHUM5mAQgwLTI7y0EMjAwfQkkE5CLIoD4WxmMDvdAKf3niuKTwR+uAi9K2zwBHU+zOiL+n0zU29rjTxBGGKTYCrNSsVAZh/M7i8pDTkDQ66k1kn3emm3FycHJu0lpf1wVig7k+Cn4WBqHGROCKEX69f0m/t7Z6Iqx9ykJ+Ya8zTdevj+l629uTlTIoZfmBbiswkem4AyCT6DAjMSIBsT8KJgFsHLSIKZOJAyJ8xoWypytrVh3pCm5JqSlRWCGXF+GganEWAaCaRg/JQoPyUOLiB5KRSYkuSl0BkL6KwFCSCdADMpkJGEGSSfGYMZGPhzRJg6KeS0bdoyPTwSmbB83nP4QxbvCzuris94lM2WQODLksteZ2TElbKlzwoAACAASURBVNSjtNpJGTzEoA8btvta2rpVnUqNSqc1D5jHkUFnYMiHj8zRPwL0RJCe9NMTM/QPP6310B1uugdNahyEFiE1KKl1EnqUMLpJA4obEMyMEkYE0yNRrT2sRaI6J65DSY0T1zgJDUJoEFxrx8dc9PiAK39N3uvdbH2BaODcEu3ppa+3//dPl+aNfF462b6hpyr77cX/+0fzUqRnma0DRnoWOvW/dnz85WLp0tbv38Y9uM6BKx3xHzOEVm8UH/y1bM+qm8fWnz+4tGAXkL85s2gHdHV/zpW9/GsHBFf2868fzju7jvP2zB7Puxr7y9euZxWuF1XO8ipEJpuQV4XU7eSokRoz0rb+5GQfPqyaMzXPmVoD+ragqn2muXHmw4cpRcO0/N2MomG27uNM/Wdv3Sd3bYP73Ttf44eZ5vczbe+mv9VMf31rkd+31D32dzW8Fu+5uG9p/kbu3VMbnom33D22/GH+qvKSrbLLO+pv7np3e0fdrV111/fUXtmhuLy16sL2x5KdN8XbThwEDhcyL1SsuFCdU1rDK1awpHKWWA5I5LBUBhXLeUU1HEkNu0jOk8h5fxFeB0hrgeI6QYkiR1KZ+1X/+38qvLy1oPAtX6rILpJnF9cAJTXsErmgSM4vksN/I/yv85cMrxQ9apb2+i16d1SLUn8IN3gSBk9S76Z0roTRSQw64n12XI8k+hzYlG1K9+xF14Xz7s9fgqN2FxoeQiIma3zAmvhhpQetlAElejyE2kX1IbTRTqidcY2b1LsTZgc5aCWHrGQfQhpcpNpLDLmw2KDDsGfPOMTA+Gk4LwUHU0NQahBMj8KMmDCd4GQlAE4ESp0TMHtByHnjPo7MjnpjRm9c74n1TsWsnlBcP2HctM0JZ0TBeQluZoLHnoGYphULp+R10SG7v88+19E79bJ2fOehYR7HL8oKCVNi2em4MGsuF2zKAW4d3DGJus1oSO/EjA5i1EYGp+mEbWr01Fkbb14UTMEBdpKdRYKp4dwMTzZgTEk3Z2ZOZfOiIhYGs+N8blTE7hJkmh/dpaeDY/ce9gpYYfjnmCglLsogwfQEkEbAaTFBKgan4lAazmfgwiwSzorzuf5svkMIWniZPl4mzmcneIwEOD8uSPPBrM68RUNNzcFIuLezu/rC1ff37jVUvPjW+L5Hpxt0zwzNEL1uasBL97rpXi+t95DmaWIomOifJQanE4M+etBL93oSRi+lcVNqNGl0J01OwozgvU5Cj8RVTlyLUjonpXNSf7Q2LUoaXJTeRemchAGl9AihR3GDG9ehuM5F/jF6lNQ5CS2C6x14r510eeOPLp7LX/yn8v0pH06CN9f86dVv8xDlVsS00qZf7Ovb1CXjym79o1O1Eu2G3d0Q0g27+9Z2fdxw5uAijck04MUMrvjYLHn793uHf11asn/JifXMo2uyzm2Bi3Zmn9+fV7ITvrgLurZfeHm/8PKBnKIt/Js7V9pr37qrqz2v5e7XcleNwtXw7t6ebXcP735383z7i3to1zdL03uv8lugtyM6pIwOqCyf61xfPnjq3vnrP/nlHwO1n/x1n/11X6cVn321n6YaPkx9ejfb9G6upW66qdLz4bnr/RP048ux+qcnl2Tty5n3VLK9YAt8YU9uecmOl5LNd44veV2ypf7Ogbo7u+tv76y/sb3h+q8N1zeXl2x4XrrjTvHmbZv/e+mD7AvyJZIKUCLjShVciQKQyGGJjC+VQdIarrSGKalhS2U8iex/CK/lSRS84jpBaW2upDK3UfefC3/bVvhX4SUyoFTGKVUIixWCIsXfCAf+cF5WD5XVQ2X1gqKanMetRb1+i8ET1buTBg9t8CT+OnoPaXLF+53xPield9Mad8LkDk9Ozzr9c5Mz4QFPuNc1q0fnjC6s10n22xO9DkqHkhoXoUOIfnui354wI6QBpXQoZUKT/Q562E4P2+lBhDKj8QEkHrJi4+evDoNZBJCV4DBoTirFY4RFPAvMmIT+NQynRIG0CJ+JgVlhiGkEmNbbd8LOwLCL7EepfgQbRbEYgluu3euD0qP8VAxgYgCLhLOm+FmDeTnoho3u9RsnFy0bBWCUy8UFPBJgEHBGkJ8VWCQYWZlXyk379r7OM5cYsMcNTszsDHvRODbmczyrGlyyeg7MIsGMBI9Js1IiotT+FayH7JS20+d6xWf7lvLmcjKiEDMGAiTMGYOYHfv3kRPuwNc24yJBmJdGAplxfhoFpCSBtJiAOZ3Hs4o4oyJAL+Q1g6wP3MwKLusBzPt9kUi+aaVq7TKHCCCATBpIJaC0kJBtFMGaO0+8Pv/4XMAZp50xGonQSIienKP6ZkntDKGfJQzTuHmKGJyi+qcIoy+q84V1vqjeFTcjiUFncsiN97lxo5syT9EmX9Lko0xuzOSOGT0xgxvTuwiDmzK6KaOHMvwx3oTBm9B7Ejo3pXdTBg+ld5NalNC7Kb2H0rspozdhdFNGF2F2kXoPZo/FX72+umXR/9FTvn7y8/7ru/+vL79zUM06m0qEaEU2dQ6q31B//597P3F8OhHaAbh6IEQH242bbkqyv7a++zEb1bkCo3Ox249vb1rDPLQl49iWzGu/rbuwZ4X419yCHXzpdujSXuGF3XDxDm7RTqh4u+jMSsD48p7/ywevrH667pPv02df61dX+9fbR3ffPLa75fnde0f33ty3497RvRUXTldeOlN98dzD43tt7+tmPn2eUrwP1H0O1n6ekX/y1zb565q8tR+nGt77G9/7v9XPNNVMNVV4P790vn80VHmz7Xfpb0uz3pbs63v/wFB/J38d89T6zNvHlz05t+HW0WVVl/bW3drbcHvXhzu7Gm5sq73+q+Le4SdXD548nHOmGL5avUxSw5fUgIXV3EI5IJZDhdVgYQ0skYHSao60hiWpYUtl3L9muETxF+FldXmSyrz/mfA3LecK3/IlClGRTFQiA8vk3FKFoKRW8EdLL60VlNbBJbVgSS3v3yZ5WZ2gqCbnSVvRQNBm9MYMHtropY3ehNGbMHqTBi+l8RGqqbjKF9d6SIObNnpogy+h9UV1nojZTfY7qX40ZnJhBi+lc1MmJ9WPEGMuCvEl3B58xhWfdSd97iTqSQw7Mb0LM3iTRjfdi9CDzsQgivchuMdDW6vlxmwoxmWTAJPkpJM8rkUkUGRzu3etMgpSZwRZUZBNgSwKYMyAGUoRiJRXBj3REVeyF032uUh0ip792tm3KDsOMHCAHQWZBJxGgqkYl0VkpcWZC8Jg+lxO5lxOOiZIoQFGAmQFluTpcvklC/5ZfvuaM4SNuMhhR3LIGXNaXPaquv59RwZzcv18CAM4MYgZBxkkP82xnHkT/HPN7zfiJB0dHDRsXuqD5+MwIw5zEjDLx2e3LF3ualORo5P6XzfM8Jg0hxWH5sXh+WERc3QR+Ja34Pky0ZON657u2/eisLD27r3v8npdp3Lsx4/ItDfY2qxevnSaD5FCKJANepbwe3LhV3uP2RHvYBjTTWPm6USfJzniSoy4E73TlGGW0vvjhhmsf5oY8ZI/PMSgJ2b2ho1TEeM0ZvJRvR6y34v1+XCzL2mcog1/mYTJmzB7k2YvbfZSZh/RO0X0TlG9U4neqYRpijJOUYYpSj+dMEwnTT7a5EsaphJ/GS9h8pJmH9XrpXo9ZO8sMTg7fbLgl6oXa2fHTo+0rbt44H9vKwdR3VpEnY2q+Y4eoUu3su3tPOMnhseQg3TmuHryEK0QMa/5/TxLUf/QS9Amd2RkJvG67sPe/ZtkFZdPHlgoObQkfyNXukP022agaLfw4r6c4m2AeBv39BZ2wTb+4aWZD49tC3U3+1uappu/+bu+z6jb4iM6Z0/j76f3f3pwvb/p/eDHOs3b53XXiws2Lf1w5zzy/bO7+ZPn43tffcNM/cfZ+s+ztV/89V+n6xp9dR9mP30MNH8KtDVMt8h8zZUz36v6K693Py4e+/x84uuLkU9P2p6X3D6xZs+iP5fuzT67mXP7xIobh5c+zN/4QrLxbemGyvObyi9ufVz2q/S39WfO7KhveVz5XXruFSyWgxLFH6vikFgGFVZD4hpIIgOkNRxJNUtSw5bUcMUynlgOSBSgtJYnrQOKawWltbniityvut/pv/f36F+Eiyv+kuGl8j+EC0tqhf9B+L8t6lBZvUBSJXrcIhkIWs1TmMlH/3G0Jt9fztjoI/VThNZHGDxUP5ocdCb7UMrgJowuasRJjzhoE5owuBNmFJ/0klNuMmYNBVUjU+/akFfy8TtPftx7Pfm6YfqbMjKBuKYDBl9IOU1qfLTZlRxAiQFnFPUR7s4O1dI8P4+JQVlxKCsO8bt5oOb29STqHL18UQdx/BA7AWbFeRlRmOUUsDSrc2Lf26Y9hMlFGnxE/xQZHkNHduz1pzNokEtATILPSECpNCeT4LHjEBeDmFFhVignI5LHCi6Cx3KElewsKcj6/PKpLxo3+aN9LnL0/2PkvZ+jSPd0z39gYmN39u7svWPunDlnzpluGiOv8iWLoPHeQ+O98MgbTOO7m26aBrobECAvvEAGCQHCSEgqk7aMvKmq9Fmlsplvmv1B9Jmz9/Zu3Ign3ngzIjOiMqI+3+f7Pu8bOaJ6PJLf7mxbvsKtTYwYEiRjPNAlR42akDmRy9E+1c/4Zd8OcjLqpGLhIS+6f6/HmCyma6NZ5snZpuHZaZXmtMcXv1N8nt78Ay5jIjAkAu3nMd0MKtPwNEP35vszxJBzaHhsgglNhNTRkDoRUocDqpOTBmkhOEI1HThcm5L0JDW5Qpv6U4b2ZIbmaukpNxuw+KMWRrTRqoVW7bRqpxULJ1s4uYeTelhgpxWUUHGfivsklBQhMmYlYxZC6iNBLxvp42J9LOhjFQunWDjZxkh2SoIJGfGpECnZaOGTKGCjJRst2RjJykkWTrawspWSrbRioeU+RupjgI2RbAyw0ZKVlKyEBFOym+aPHl9d/et8At8GtWWd3v937VXm4e4lg13msQ8677v0sXfp3Y9mIG3JE93p4+9yRt7MHuvKGu2df+tifP7hub/c/QUdZV0+1TESdfT7hkdHDh3elpPxl5XZ/7Jv5czc1anlO7KLNhiOrUw8vjbl0NrUQ2v1uSt0G83TWq+eEZEe+l0797GD733JW9oE/EPzldOHF2UWr1pUvmbZmU2rjy/NefnLt8qAPQJ/8L9vp148IxufEA8eEfcfUw8bqYfPfPef0E8buZZGpu0R/fI+8bJ2srext+piwQp9609FH2sv/JK/tnyD+diy5Pw12pKtaXkbdWf3zf32wIKfji4/t23O5f1zbxYtvlW2+sbpLYd3LbjwbSnm7R8Uhq+2lx341ZhfnVpQoy2s1edVafOrdQU12qKp8y01msLq1CnCfzvroi9u0BY36KaStv9/wsdvvzhecNdUVJ9RXJtRVqv/XyT8xANzcXX6lZY8K+fu84V6ffJvBi73EUofodgIYPMJkFeCvDLslWAfsBOi1SvavTI0IdlHRXQCeEgpMMIyHe9Hfvq5/2getHS5xZiG6Q1OnQHVGW06U092NnJof6Srk2FoGxHoJYHNI6MTwDke806Eg1asd/UaSpsg6WcBzUxBm/LRoO26cC7mC8rDLH7i7MfUpJApOaSLCxsSQoa4wdTP4c0bBJvTSwk2X7iHiDBEcOLbn1yJqWFDgqibGdPOiOlnSZrEsE4bTE8LZKSPGvXdyQnPUpKvJiaWp2fcKCmFYIgUVJiKfqT8dq/f6RXdXpnz+K0nSjF9vKqNU1NmSLr4kCmJm2PsyTScNxucfchwSEU9Eb/HP3TrzsO09FfmtKfJKfd0ydcz04py5j+8Uy3xk+5vvrEbksPmmcAwU0nTj6dnPlm02P2ynQ7FnFQUJ0SMADglQaRgowQ7KVl88iAr4zbb3dOFjy5/++J+Y2fnBwRDx6gAzIUtdAQnJZSUrKxsZUU7DSBGRijVzsh9rGRhVSurWmnVxqgQLUM0sFHARiu9jNzNRT9ysT5O7GNFKxez8lELH7FyETsTg2jZ/psgSoJoCaIliJEhRrZxspWTbbwMMbKdlWwssHKilRMtrGBlgJUGVgpYSclOCp6Q1FB/40y+dqh3+1D3yqtl/+X5raShrkWD782jb/UTb40j71IH3xtHurJG3qeNv03zvE0ff2sceZdlfba48faavZtTGxpuDE5MjBJBDwPGqeg7C3LqXNmThu9rf87buTyhfEfO8dWag0vjjq5O3bsycefK5N2rdJvnJWyfm2prvCe4e7m+9oDlRdDSCuDXWMMvt47suJuXe7+88P7Jwq7bV+muNr/ttd/yKtDT4X/XxrU3083PyGfPvI+ekk+fcc3NXFuz/3UT++Yp8/4J0/2k5UbZ5uzpq01/3rs0adeCaYXrdZf2zP3p6PKfCleX7cos3Z1x/tC8S7lffrt37qXdc384kH2jYO61kmWnDi8/evgreHjAwQds3PDl1tOHb2UVVeuLqnXF1frCKm1RjaawOrmwOqmwOqWgWlNQrS2sSi6sSi6oTi2o1RTUaQvrps6lG/6apf8u4XJInrj9Iq/wrqm4Pq20Lq2sVl9Wm1peZy6tMxXXmUrrjGUNhrKGqd0yXVmDvqxBV9agLWswnLifNkW4jRuwEOFen/I3kCsWUuojBQsp2gnJTko2CtgYwUIKNlKEfIJ9IjziC0eGaO+D1t4Dxz/M+9JuSB43xAV0s4A+XtTGAV1czBAnmOKj2llDKbM+LppPNDwIefz9ExFoQrT4gI2QhjxiqJ+05R4Z0CXEDF+Iumlh3Uy7Kb41dxfR7/N6Y2HnmOVQLq6PD+lnxPSfi4YZUUMSqtFCR/OEwfEhX6TPFx1mYuG3vfYF8736GZJupqiJi+qTwvp4NlP30Zz0U/yfryzIurl71+3y00/rHyNDnvGY6vLLmBc4vLKNC1l53spELKTs9cvjDx91ZxgjBg3QJUbNicx8Q1eW9mzCrDcND0YF9SMtIkRs2BfgJnwNP107vWt30/VrXa1NVpsdn6CGghJHR8bv3G/TGweyUtCM+B590nODOT9Ze/9ezXAYWJmYhRRsNLAwgoUVrEwMooCNVvsoycWHyMgkEZVHomp/UB3gVYyO9jIRKyuiBIAIwcqKdkZAKYBSCkapDkJy+gSMkiBGsbKylZHstAgxAGKAnZVsjGynFJRUMFLFSBmjRZQTYD5m56J2VrAz8lRnbqcViFIgWoFpBaJlO6PYWdnOynZOhjkJ4iQ7C2ysaOWmfq1gpUUbI9kZycIEcS446vWcL1vffHelx7Lj0bVpt8/9Q3/nnNE36WOvDSOvNUOdiUPvDYNvM4bfmife6bydGk+nduxNmvfDGsuDJecO/fHI7i+OHZ177PjGV2/bvVzYF1StjoGfb/5Ulr8ld73hyHr9viVxuUvj961M3Lkqcduq5O2rtNuXatamf7Fzgb730U25/2MEejnZ9Szc/VzobXtcfvjMqvlXtq2vzM/1tT8RsQ9sbztnecX3dAS6OoLvOwKd7fzrNv+rl5OvXwbfvAy+bfO/awlZ2ofaa24Ub1+m/cO6rGlHNmbtW5FUss105diSq8eW/HRs6Q/HFpftTD99IOdM7tzvjy398eiSi3tnn99jPrPHVLYne+uajJ9vXR3iglZfwM57Lzd/feTXzPI6U0mNqbBSX1ytL6nRFNckF1Yn5Fcl5lem5lVp8ms0BTXJ+dUpBTWphTWawtrUwjpNUe3UbllGU++Uh/+/vwChqOqkRN5qKS65ay5v0JbVG8rrjSW1KeUN2tI6U3FdZlFdWnGDtrQ+paxee6LeWN5gKL+fWvYgtfSB8cT9zOKqjB9b8iB+0EpE+7yqxadaSdlKSlZCsJJRKwmspGShhD46ChEC7pMQr9RLS70kP0GxwR4LfvSoxZA9lpzF62YHTOaISSMY4kXdNMXwhaz/PGSeMWmaIRimh83xA9qkjpwvyacvGCIET0QsXslCKLhH5MdZvKTcnRwvamZJKTND5kR3WsrzBYtG3iMTo6J3IhiELLaNK8jkz0XNv4fTP+fMcYzRYEvVD3x9ITDGOcYFzCtFRijH0YOjqTNkTXxMmxIwJwfS410mza1M46uGu0MTPpIRmag6DFQkFIOIKORTMK+K+1QrLVtY2c7ICC0M0/5JBHm96Su7wUxlZ6HmtHsJcafSDK8eNEyERSsX66MkhFQdPtFFCIOcOOoXiYg6ElBdrIowKkREh33B4IDvUeHJr9Ozvlu6+N7BAzfzSyqv3XQO+xx0GGZiVipqZ2ULDSBSgQm1lwRdpGilFMQHEF/MSkSsTAxiAUoCmJFstGyjFRsp20kFIhWYUFBSQUkFIxSEkBBShEjRTgE7/ZsP05KdAnYK2CgAUTJESzAjwQyAGQFmBYgVIVa00VPL77+VMFUd7AywMwBmAcTKEKdAnGpnFRsj21nJzk6Nkp0FdhbYuJCNCo+H1NYXT4/vSnr/YBnyYn7ND//W15Q2+jZ7+KV28JVh6LV++LVh5LVxtNM4+kY33mkY70wb68zwdi3uvGuqOPXv7+7P/dC48t6VnOIDpl9+KPFMDL7vebds3aKFS3SbliesXzDtq8Vf7F6TuGNV/PbVSdtXp2xenLgxe9bW2Ynr0uM2Zyc9+qZksrcNoO+YD8+pD43+vlbizaOhxrtc52Ngaw9b23lrB2N5xfa99ve8CnS/DHW/DHW9nPzQEezqiPS+CfW98bxufPrDqX1LzMsMf/5qzowDy1NPbM0q3qg/sc307YG5lw/MvXJo3nf7ck5vN1/MnXf+wMJvjq28XLD6wpHFZfsWFexb9c2FohedHQOMHyKCFl/Q7icvt5Yfu6kvq9EV1KYfrzXn1ehKqnUlVbr8qpS86sSiqpTCKt3hOu2x+sSCmuSyGkNptb64LrmwXltYl1lSm1NUqW/q+VZVJ9X/+cRLUPJWNBeX3Ek/UacvrTGWVBtLazVFtYnFtYbCWnNxXXppbXZpTVZ5rflkvaa8PrGsIaG8IaXsfuqJ+9riKvOPLfmwf8hKxiw+1UqoNkqxUZKNFGxkDCKA3SdZqFgvHbGRAuaVUZ/aR0k4G/INTzQeOPxWn8ib9UCbqmoSZV2caIiPZKVSs1NG0xPGdLMC2iQpNVFKmSFovojpk90aw+v12yibY4iIWscF+4SMjESpCW74u8tYSoKUGqcmz4zqZlKZ2hdpJryhkaXU/tGAyHHs3V/dmkSQMgMk/0dMPwPoE2KpibZk7dj1KmECuIeCQV9w4tp1xKAJpiSKem3QkBxIS+42pVgvfx2Sg3YuhHqBk5AgKmwjA6gvgnglm0+GaMXOqDCtopSCU4KbCvAsb2loOJ+TfSnNcHHpoqqvTzphuzcq9pHBPlK0+mQ7odgI0EMKH+loHxW1EaLNA+xe1UaoNgIg3vAwERwf9jl6kfF+L8PECL86PqlihAj7oggRxWkBISKIL+yYAOgo6PWAj4Ro9QJ4QrJPgD4C9NBiHy3aSGAjZBuh2MgpwmU7qdgJAPlEmAAwASBCtBOinRAhQoRIESYBTALoN9lJYKNEKyXaaNHOCHY2BnMizAGIATYKWAjBSgpWUrSQgoUU/nr52yjaKMnOqhCnQpxiZxWIU6CpkZNtjGilY3Ym0uuL2H1gwh++ejm3bP+f0I5VSMcCW0uW/bnO3W7s7zANdBgGOvRDHbrhDu1wh27otWGgwzj8OqP/ZUbrz59bHhq8PfPGe2dP2JY5P2z58bSx6FBG48Nv+/qe2j42vn3yy/7Vpg1zPtu2eNqu5dO2LPzzpnmfrZ0zfWV23Mrs5NVzEpdnfrEo5U8F6+a+q7wSQt8ylhfEh0a++3m4qyna3RTqfh7oaeF7X/DWl37ry0Bfm7+nJfCxOdzXxnc1E+8e2h9erzyde3CZaVHqH1ZmTtu6PHnniuTcNSnlOzPLd2Sc3G6+lDvn+wNzv8/N+eHA3Au7Mks2GfO/Stu/1rB5WerhfctPn8573va8n/ANTgoQHeklwn1k2B4grrSXHbulKavWFdRmHq8z5VdrSqq0Rfe0+ZXawhptyT196Z20srr04hpNcaW2+J65oNqY15B8/H5Kfn1aae2csrvpLd1XVDWo/k+nVsWwNHanOa/kdkZZjamkOrOkJquk1lBYoyttmFvSkF7akFpYpS2uNp2oTT9RbTpRpztRpzlZrz3VoD3ZoC+6Z/qxJQ/2D9nI6G+ESzYK2EjRTsZQQkJ9sp0UeulYLyPaSQUhVSshusigf4TtPnmhO0PLZCWHzF9EMj4PzEvon534OGXaz7rE63My6pcsfJudPqZPEXWJMe00KT2Ry05rSc+0V1QxVNQ+EoHGZHxYJCdCvsoae6YxpJ2ppHwhaT+fNM6y6BJdl74B1GRo0Ms/fTGwJ3fIYIpqUpWUeEk3M2L8XND9hdEnvMv+kqx6EvQEfGSAffuha9ESSpOqaJLVlCRJqxk26d/u2+5xwjgdhCZEyKNYKNBLhCxEuJcSP9KilY6hpIiREkrKKAUQKooyQQfDdaNoV1+fw0uORWUHG7WOT0IeER4F2LiCehSIAH2k0E3FPlKihZChCRkeV+we2eKTegmxzxeGibCLiaG01OsTP/pAt1fqIxQ7oSA+CfMKmCeMeAJOOuYKKGhQtQVUCy1aJsI2j2Al1V6f0udTIFK1eRSbR7F7Zcg3xbNg9UUsvoiNFG2kaPcBuxdAPgnyAbt3SqLdCyAfgHySjZAsBLCSwEaJdka0MyLMSTAnQewU4aDPF7MSwpQshGDxxayEYPEJFl/M4otZCMFKAzs3RbUCccpvHg4stNBHRqy+sNUHenwSxsQGxrELJxfXXDVjr5ZYmtI6axKwZrOzTe96oXO36/vbtYNtmpEOXX+7zt1mGH6dAT/T9tYnj72ZO/rWMPI+abQrZaQnfcy66v7PmnN50+7/sr6tfn9Hzc7KC/NO7Zx+Ysu0Iyv+sDHt75dr/36Z3ZWC2wAAIABJREFU+V+X5kxb8uXMZV/OWDFn+vq5cUu0f1qU+IcL+9Y6m6v8va2Bd8/CbxuDbxsDH5ome1rDlrawrS3Y1xqytvr7mryd9/Gnv76tOH89b+3W7M9WG/6wNv3Pm+fN2LYkcfeq1D2rUo5tNuZvNZ7YlXl27+zze7O/2Zt9ef/sS7szz+/NKd895+BXWSvmJ5WX7e0nR4aDkf6gCLGhXjr6gYh8pIWPVNg6SVztKD9+S1deoy+sS8+vMxTWpJRUphTe0xRUafLuaUtuZ+0s1h4rX3Th55Vn7+aU30vLqzEdqdcebkg5Xq8rqU0vr8hq/fDT7xIOwtJoRfOx4gpjaY2huCqjqDq7pD47rzLn0C/LC+6tOflg+ckHC0vrs8vq00tqTGU1ptJaQ1mt6URtxsm6rMK76T825yGBIRsVtfhUK6l8IpwS7ZSAkBJKKDAlWVnRwsgwpWKUaicBRoRobxD0Yl0b1+GZJv/CLDwnpVLz2bk0TW1JOdTaOeYYZUe843V3eueZmdR4oJsR1k8jM5I7Mk1P8wu5Mb9rRLL3y/CgODEe5V90ds2bQxsTBd0MQfMXoJtG6xKcCxZix46hW7f3G7M8SRq/TiNok5TUBKCdFU6bGU6fHjTNGDMm9365IPLyPU/5g+NeqLAI08TH9DOAdrqkS43ojO+yMgce3vfRYftYzE6oFlKxEiLki9mIWB8RtRJh3BtzkADhZDsvw6xko8VeJoZOKoO8itKK3Sch4wAbAfiIhI9K2JiMTsioV0I9APIAq0+CPbJzQnGMK+i4ZJuQLITcS0q9BLCSYi8h9NGgl5Z7CdVCqHZCRSjVRgCIB1BYfOCEzrc1nGp+cLWrs3l8GAlHYCZimxDs4wo8rsJjMjyuwhMqPKHAHgB7BZsnbJuI2HwCREh2Urb7AOQTIUKECNHuE2xeweaJ2bwxu0+AfKKNEC0+YCVFOyXZaQliAcxJMCfDrGynJRslW3yC1RO1eWP/KZ9g8wlWb8zmjVkJwUYBmFUQToVZBWJkiAUQC6aKhZ0WYE/U5hF6SKWHAiPBaPfH+1dOGpEXSy1PDO0VcfZnGWiLDm/VuduM/S8N/S/1/e06d5ve3W5ytZuwZv1Am2nsVeb4m8zxTvPYG8P4e9N4V9bI+7ntd2Y1Xo/HO1agL+cNdi4ZfrNivHM92rTyff3K2u+/LNubsHXxH1dn/vPa9H9Zm/aHdeY/bs78fPeXicuT/nX37IQXP5YPPb01+uTXsWd3h55VjrfUeF5U+9qrg92Nk71N3Mcm39vHAy3V468aHn5zdEXKP+5aEH9wpW7v0pR9y1IOrtQcXaPPX68v2Ww+sc18cqvx3K70S3syL+2dfW7v3IKts7etNu/evbLm0d1hnnBMhnuIcDcZ6+GkD5T0npa7aOkjFbVNklc7yvNvm07UGAtrTXk1mqKapNLqlKJ7mqJqXeE906k7S3cdmrd5xZrcbauKTy09/fOiUzXzi2oz8mv1hXXmstqcsop5LV03VHXyfyZcicjjFS2HC2+llNZoi6vT8yszS+vnH/p1iWmbybRl+YJDO9ef2Jf7057img3F9bOL6jXF9dqSWlNpTVZZbVbh3bQrvxFuJRQrNeXhEkTLEC3ZaQmmJYSSEFpCaAWnVAelWEnBRkecZDDMhIYfPr2bs+BmgvaKOb2quMz6EfUF1WFOHSNBmI0Krc/RL7PYlGTJEB/Vf8GkJbbqk+4fP0b6JtEJ1TKs9o3LrrFYxDZoWbvRk5okGhIl7XQp5TNJG+9P1Xrj4pjEGQHNjMm0mZPmL0T9dDV1ppwaFzPER3QzgWFmzDhzVJNoX7dZ6EZUivfcr/uQneo3fxE2TGMzUiKZ6X2ZGU1FBb4xwukTIK9i96mwT8F8MkrIdhLYSdFNShgrWQPAEgAYB1AaQJSI+aSBURn3qQih4h7FMSGhHmDzin0E6CWAhZBgj4J6FNQjYR6ATYjohAh5BLsXwISCkCpMqLBHQXwi4o3C3hjiFRGfhBAywkhQQPgYDhxr+DXuwPzP9qX9YYvpT1uydUdXHa/5rtfvsxIBxCe5ORWlJMgrwR4JngDQRAyZiGFeEfGKqE9GfAr8ydgFiBBg4j85t/uEqYnVJ/x1x/s3vP9KuGynPzX8/8ODn+ZewUrEbJQAsRI8Fbmx0ie2GdHOiBADcF8M8Ub7SKmbVBx+pQd6dyY/w9K4zPbY9Ozaf3Q1GNBmg6PV4GjVO1v1rhcGZ6ve2WpwtOqwVr273dT/KsndkTD0yjj8Knv05eyRjqzBNtPwq/SRV1kfKmf1PkwZeJ81+Cbd83b2ROec0XeLBrvWO95ssT3ZUlts/HrRP5Xn/Mv5ZbO+22D4YXvO2Y0Z201//uXoBvTh1ZfXSp5fOnI3f0t18a53108OPrrGvKyJdD8PdLdM9nZw3e10ZzPz7tmtkl0r9X/MXW3MXWPav1Kfu1x3aLnm0LLUgg3m4q0Z5dszTu5IL9lsLNuaXrQlc88q055N8yvu/jRAe8eABPvDFipopUQro/TSkoVR+xj1Iyn1UoJ9kr768lTe7fSTdebCGn1+TXJJTVJ5dUrhvdTCGm3RPfPXv64+fGTj7hW5u5cd3b5q1+4d6wtPrbhYsexCbU55laGsJqP43uznH6+p6qSihv8HwtWw7KloOVh4K6mkNrWoxlRQnV5YnVNau3XB4XVfLPhqxoJj0+fvn7F4Y8auNfuubS9/sCa/xlDSoCttMJfWphdUpF1pyoMDQ3Y6ZqNUGyXbpsIbSoFoycoAOw0wUnaQioNUXaTqImWIFnr5WB8XxeiAh2Gf3Kr85cS5YcjNh9UhXh2kVcIT4e39Y7croTVrJrS6WIomakgMGGeRpoTXCTPd31+OjREeQoC84kdfFPcKkQFm7FipNyFFSU1VU+JVzUxZF6doktWkeFkza9I4nUmf7s+YGTTFxcwpIX1iRJ8oauOB9gvB8FkwM8Wu1dt2HlWhftmJdm1bM2ROYbP0PVmal2may4kzDs3NdjrcI5yEekXYJ9tIyUpJfbTcy8g2XsY4BeEle0CE/KKDE3FGgKkYSgoOQrKxspWVIFpECAEhBDsZs1BCLwX6SMXmU2GfBPlidl/MSkQtVKyPESy0aCVEmFRwUsU9Cjohox6AemK4L+amgJsBGBdyy6ELrbc+36ZJPGrQ5qfnPT57oPZU0sHs/9icknvnJCxMvvVSd3t6OlkCFyUsJNqYEERGMAqgBEB9Ek4oOK2ipIKQEkSJdkq0ETGIEhFGgmkA0wCigZ0UrERsCm87C2AOIDxAeAnhZZiT7MynZG7qfpgGECVClPjpkgIQBSBKsNExOxODWBHmPj34nzZOAwcl4mQMokEfqUCMNEhOXDi1+tmvX1oe5Tz8/s/varVYi9n5woS36LEmnaPZ4Gg2YM16R6vB0WpEm7VoaxzeFudq1wy8Sh/qyBjsMI28MQ6/1o+8Moy+Sne3Gwc6010vzH21KY8u/Kmi7N8qyr+4tPO/Xdn4j092zujYmdy2x9B6KOdR7pxvVycdnf2Xi1/Nxu7/6H1VM/G6avxV5VjbHfJVzeS7++H3DcG3DwJvn052tfu7OgIf2gNvmvyvHxWtMC5P+eetX87at9pwdFPG0fXmY+vMe5el7lyevH1V8p51uv1rDHvXmLetMK5bbDhVegjC7d5wxBGIfWRivZyIslGMBggtQTSwU7KNlq0EsFICPMld6zh7/HbmiXpzYa2usDa5rCaltFJTWKXNr0spvGc8++uGQwc2H9x4PG/LqT2rjm1dtnvLyo2H9q0rO7fo/N2sUw2GvKr0Zz3/H4SHZE9Fy6GCW6klNfrCmvSiWnN+tb60fvWu7/bPWLJqZdGFr86ey9yzd8bidbOWrt50ZvepR18V1mlL6lJP3c8qrsz+sbkACQxDjGAlFSsp22lgp2WIUmBGtrESzAAnKTtJFadVJ626KAWhQR8nWngAswLOTI5Pit6I2s8LjjE/Nzzpf4O4L161rV8P6zU+Xaqk0yqJSTFtwqQ5njMkEHrN2PzF0LrtA5evh50jHiLkHglEx3nvxe8GEpOBJlVNjpc0M6PG6aJulqhNALokQa8Jp2d4M7P69PrncTObZn2OGZIDZp2iTwDa6Yxhljcn6032gncnzsuEz11b+5PedHlW3LeLcq7s3fLLufK21+39/qCDi2G0gNMiwop2ToJZBWYVGy/beADzAOeBkwcOHjg4gLKinRWsvGjxC1a/YOcFlBUcjOikRAcFcErGKRWlVISSIEaEOGBngYUFFlq00cBOAZiSUArglIKRKkKqCAFQMuakBQcTHYhE+vxDy06vSz2UnHQg8UTjhRHV3x3uX3h2fdwBnTF/fgfrKG24/cfVmTlndhQ+uVY/0P0xTLlVBY/KNjqGsjLOyCgFMBpgrATRgp2KQbQAMyJEx2BGgBkRYUWYESEqZqMFiBURfgpvEeFF1C+hfgnmAMLJCC8hHJgSzIowK8Ic+BuJMCdCbAxihakWYAryT2JlhJMgRkAZgDAqRAsTkWBd/fkb52ZDzetrv/3Ly6pER3sG1mxAm/RYkwF7pkefadEmHdqkR5t0SLMeazZiLQbHC72zXedsT3F3JLlfJQx2Jg10JA2/Se1v1/Q0xL+smPbydsLr26YPN+c+K9VUbv7Li12anj3plj1Z3ceyn+zV/LopofHUutEX1wMfHzFvH3JvHwe6G7mux+z7h9zbhsm39ZNvav2vGwJvG/n3L7i3raC3LfK6vilv/XfL4i+tSTqQ+Ye9c/798NKZeatS89caD681bV6aNC/nL6XF2765WHTxYunPN3988/GddzI4PCnYiUkrE+tjZSunoKyA0RLKKDAtwrQEM5KdFm10DA1y1zvOHKvIKK03F9briupSSmu1Rfd0+dXa43XxBZX68zc37t+zLnfrvh/On/7u/LEzpUcPbyvYtvzIhnUrCs4vONewIP/ewsaPv/4+4UF54nbLkfybppKqrILKrIJafUFdQlFdZnHV3pzc1fOObjjxKL+gJnfPlTzz5k1xi3MO/Lj56weLT9RpT9XrSqoyfnieD/uH7HSszydZScn+qTlXYUaGWQmn5X5ScdAqxKkIpzoZBacliJEwWnFRiosSnYSI0KCXDI2zYU/Tuxfz16D6dFKXJBjiYvqZonYW0MYFdTMnDTOjhjhRlxhKSaSSUi3JidD+XNE6POmJhgjaU3ProzmRNaUAbaKomxUyfR7Tfx7VzQwak4fNhseJyZdTDVdWb7x/9mv4ac2HokNdqSkRo0Ewp3Bz9NBcw01jyvHMTC/eP8nFHlY9ftnY7BkdZ/1hVlTHRdXmj1n4GOQXkIAITQqQHzhY2c1IGCfa/SLqB25OdjMyzstOTnEzsoMBEC9inIBxIsyLdr8I8SLKAQcLXIzkZCSclXFWxhkZZxUHrTho1UkqLq/s8skOUsJoEWVFhAIoCxAuhnBRlI/BfMwlyi99rrT8ZbMOaY1Fc9tZ1KuqdegH05ElSUfMxvw5Ld6eXzofrTy/O/F45hdHzAl5Xy797uDJ5srGYTcUEeAAgDgB5UWUjzqC8oioDkZVx6SCsCLCiQgnwqyAcCLKA4QTp6wb5sUpvGFOQHgR5kWI/VvyAcJ/4hnmRZgHUyPyO5L/mtVBjGzxy1ZexmgZpWSIiQ6EAj3oi1OF2e+fbK69MqPh6r9hL8zIc4O9UQc91aHP9OgzPfpchzzXwk1atEWPNRmxJoOjVeNqS3a0JbpeakbfZQy8Mg28Mrlf6Z3NqVij1tkx2/luqa1x0cPiz+o3/FfkSCp+MBU7lmor1NVu/fdT8/6P9u/Wi46GiOO539rEdzdPvm8OvWuZfPs88LaRfXPf/6Zh8nXd5JsHfOcTurNRtL8affjjzU26hq8SPx7IeLvP9GSH9uf1M88s/EvJnL/kpv2pbF36mcOrfrh00B8lJkKB8XB4LAyGoypMR+20aKeBnRFRToI5YOWAlVXsrGpnZYiRIQZYqaiNjqIh6vqbr49WpBXXmwrqtYW1KcXV2oJ7+rwa3eGamYU12lPXVuzavnLbum2bN67ds3/ZyTN7Ln934VTpd5s2bjp+etXZ6iX5FdlNPdd/N2lTQ5LnVlN+/s300pqMwpq0ghpNYW1cUZ2mpHbl4Rt7UjfoN11cXvboq+L7a4tqdi48Mjdju+ZE9YaTDeknH6QUVaX90FSATA7DbMxGSjZKhBgAsRLESBADEAZgNHDQEsaqMK8ivIKzMs4AhBJQAjhIgFCilZV7WMVGiT4qwr/t61yy2qcxqpp4kPrvwBgnmLWTadqxjGRPenLYmCIkzxIM8ZPGhKApBU+Ic+w7LDtGIlyAef2yZ9Ec0pgo6uIFXYJoTALauFC6vjl5xvk0Q8PZi/Zuy+hkdFxRGBAVJsaQU2cf6c0NmqQbybMuZRuvHtj1vv2Fhw25OHFYVMeAOsQpg6zkZiUnCzA/QAISEgDIJICDIhQAMA9wVnSyEspLmF9xcoqDlTC/4uQVNyu5GIBxwMkqOCejHLD7RTsvQn4A8wBlgYOTXJzkZgU3E3ExoouS3JQyyKgDpOTyCv2k2M+ITirmYADOAowTUD6G8ALMS/aAYBND23898e/btUl5885/uFc7/H7hpd3JR+bO3GHYfuUwHB0bVgMv2F7ziUVxRWmzCtKm7TP9ca127rHtHwifO6oifgBxYacgtgz1n31S9+vHtjbSDUsRLCYjkwALANQvIjxA/DLqFxFe/KtRT1UBlBMxVsI4GeUl1A+mhPAiyosoPzX5ZPgIDxC/hPjBb5IRXob5qV5dsvIA8gOUFxFOgPgoGpgkBO7yDwd+OD+nqWbetVP/0P1Qa2sy9jxJ6nmcaH2itTca7E+19kYN9EwPNxrhpyb0uQlvNaEterjFiLRkv/g1EW6cM/x6obstbaDD5OwwW1uyXlaaK/L+7caKv0OPJo8f0Q0fTnAVTX9x8B9av/5i4NlG7MmWN3fXu1+e8nXdYHtqI5Znkx+agh9ehLpe+N818u+f8l1Pua5nXNczwfJipO7ytSWzmrYkwQf1rp1Jrn067IjBdlTbe9DYuTf9yd7MioPzbpZvuvr1to43972xiIMJw7TUQwhWVrIyEsyrECtBTBThw1Y+ZmUVG6vYOAliJZgT7UzMzkbREPXTq5NHbhuL6g2FNdqSWmNxpamo0lRQrc2vTiq9l37iyuqNXy06uPvAmXMlu4+uW7N50Y5tW47n5m3bvC7v6xVn6xYdv5P+rOf3s3QlLHlvNxUV3DQX1+gLa42FtfqimqSimsT8SlN57Ve7Lm1KWBu/48rKwgfLC+u/LK9fv6JQd+in+Sfvzym7ryu4Z/6+OR8JjqC8ADOKnRJgOgazop0RIRbADIAZgLASxsk4rzh4BedkjAUYLWK0iNMCxoCegNLrVx2EPDYWnBz2+iru9WRmc2kG/xztaLa+MyWxKmHm7Rzj/dlmS6omlKqLGJLYjISwKTGqT+7Vxru/+14mJiV8CNmy1ZsyQzHMEnTxoiE1atZ81Cfe3rB80I3zQB2PqHAA2AIRJxEg6Uk/TTfdqbhRWNxR2zCEufwR0SeqMBuxcYKNE2EWOFgZ9wM8IDp44PQDp19y8gDnAcZLWEBGAhLKSygnoZyM8TLGSxgv4bzk4AHOiZ/Eqxgn4yxwcALGCQgvIAEZ96sOTnKzwM3FHHwUYwWMk3FORVkVYaf4BzgjuDnZzakOTsZZgLEiygKMlRAu6gLiW3Zw0w+Hp+/UTtuT8Fluwp/3JU7bZVhUvOXNqGNACjnVQFnL9RkHsxKOZy36Zv2vUN3en4svPqroj0SdnIBxAjoZdavSkTs//OOSxM+3m4zFy7bfOtE4gjuBhE/GUD6KcCIakNGAiPgFhAMoL6G8hPIA4wDGAYyVMVbBOAnzg98k4QEZ4wHKiSgPMB6gf7XuTwVCQjgJ4WWElxFOQnkF4SSUFxB/FPZHYb+A8LGRcAQe7Nu/33T/7uq73yU/uhbf9cjc2ZDw4UHS+/rU7vu6noepfY9TLE+0fY+MfY8Mlie63icplucGqHVB86/m7w9/Vv21pq9h4eir5Uhreufj1FdVps5fZ9/c9o+vDs4cKskeOJo+VJRpL0xoPvJ/s2/nS/3rI9haund1/8ul1kdLkMatQy+LyPeX+Z6boZ6GaF9z0NrC21s56MWkrZVsuvPzCn3TBsPQ0XlDu3XeA9rxQ/rBQynDxxJHjusHS7Kf7Z5RsuC/HFj8z5cLMvbvSH34/FdPgBviAUSKVlqEeAB/SiJiCB+B/VGIk2FOhv3C1AoIYmIQF8NCzLVXpw/fNpTUa0tq9YWVxsJ7aUVVxsLKlJJK3dd3Fhdd2Lh6/ZfH8zZ+W7H5VMXy8qvbj+fv2b1p67bNK09e2XS6bknBvYVNPTdVNfA7Hh6WPXdaCooqjCW1+sLq9KLqrOIaXXFdYmFdSt69nLLavVsv7tBvnb3nx+0nH2wrqV1YXrOgtHJuWU3mifq0wnvp3zflwYEhhIvCjAzRIszEEFZEOBnhZZSXMU5GWQlnJJyRHaziYBWMkXFactDASQMXrSCcgrJqP6n0k9F+kg15PW3FpRWmtF91yd+ka69v29RZU+PGcI/FPnTmwpApI2xIDppmhYxxYXPSUHrS6/krA52QSvHYyeJ+zReS4QtBPz1sSvRlpjTNToVqfw6oEZwN4kwMZiIQG3UyooONQf7JATFGSKoPqGMRxekXMW6qR5XQgIQGAOIXsYDoCACnX3L6JQcHHBxw8ADnZTwgTy1KMb+E+SXcL2O8jPOSg5sScHxak0tOFrg4wcUJTk5AOYDwCupXcB64WNHBA4iTEV5F/SrMqAirYAEF5kUsJEN+gAZknBMdfAzzR1F/DOckBwtcfAxm/ANiEIt6K7vr8yrytl7etePq0UvPb1vYiVER9AvhlnGrvmBR/PGs+F2zr324P6ZG3HKgPxZ1BwSMjqGcAAVC9mjg6WDfxZe3N10/nHpsbvy+rLSjKxuQD+5YDGYjeEBCeBH1i1N+jvoB6pew3xwb9UsoL6OchHFTVVt28IrDr2CchDAiwogoC3BOxj7dIGGcjHEKyn6aYKyMcSrGqRivoryEcBLOyw5edpAhVgg/b721Y0vCjYtz635Ie1WT87rW9KZa21mt/dCg66xLeP8wsaMu4f2TtO6Hxr4nGmtTSu9zLdS69HrxrA81h3jbnYcXl1SfTm38SdP0S3LbNcOjsll3t/+r5VTOuyOZjVtS6zdNf3Jo2vvLM0X4ywhiCCHGiCMz6pwbdS2l+xaOvVk48Wb1aPu60Zado635H6t3tt3e3PTzlgfnVv26y/jjvH9D8+YOHjB6clM8hxImDiaNHUgaPZ7SX5pZueGfHpdOG339VdMNU8O32t6WnTV313///Q68v88XimFUBOMEjI9hnIAxEsooCA9gXoF5BfaLCC+hfgCxgp2NokH6+qtTx+8ZimuTi2u1RVVppdU5pdXZ5dWZ5XcyL1asP5S3bt36RflnVpTdS8uviSuuzrhwZ9vxsi2bdi04+8vWc9WLym/Pbe66/ru7ZWpY9txtzS++Yyyr0xfVZBRVZxdVG4tqUopq9SX1y3J/3r68+HDqmoNJq3asO7mtrG51SY25rNpQXmsurzMW3E374XkeOjmE8lGEkWEGIKyAcgDjFZSfWppKOANwGjhoycnITkZ20BJOijgp4iRwEBJKyU5SHvABJxGzsqHBQGwYG7lTcvFe2QVrd48vEJ3gVBcl++iYakVdi5bwSXGyZoZomBk1z+QzEz9oM1w36tWYNFB1056WHDMnxsxJXKZ+eEFWfYap5dIFPhR08lGYCiFcFGNFF6k4CRVngJ2P2QKSjZcRv4JzqoNRnIzi5CXcL6GTAhyM4pPilHu7eMnJAScHnLzk5GUHL//GNsD9Eu6X/hNvVnKwEs5IDkbCaNHBii4WuFngYGSMUWFahWgFYyWcFXFWcPJgOKRORNWxSXmIDTp8lJtlBgOTY6LsDgkYHcTYMMxFIC6GcgDnZJwU+3ng4MPuYHAcRDxyuD8SGAaiR1GHQtJwUHSF+T1X82buS5p1WLP9+1JnLOSKhNyTUTcruGjgoEWYFeBAGIuF2ibgrpATVb3Hnn6deMScsMew/lwuFg44/ABhBISLIayIMiLKCggroJyA8QDjJZSTEB6grIgxAKOlKU3VbvxvYjzHVMTwmxysjDOKg1VwRsVoGaUVhFZhVkUZBaOlqRjCQcn9VMgvhBpbqtavTizZN7OxYnHn/QUv7+k7q3Wvq5JfVc5qq0xsrTI1XDXdPJFw99SM5zeSX9carU0r2ypWXdir976/Kw88b/5px3cHZzVcNLR9n3N9839/flz3+IDx8aH5Iw3fYDXF59f/1w+3DLJjeRRKi6HpMdwUw02iIz2CpAvYXBFdFLYsnOxZSL6fN9gxG2rJQVqWDjZvurf3Dy9zvxgoSBk/MM23/8+e3M+JQwmew8nufMP1Rf98dvX/ydm3iaPrlJHN+PO02kv/5IV3vGvadK58vrv/o28y4qKjOBfB/TEHp2KsivglhFcQXkH9EuqX0YAEcyLMxbAgc/3VqaN3daX3NWU1ptOV88t/XnHozIL9ZV/mn13x9aWdu3au27J1bdm1LQWVacfr445Vpnx9d+2ugkU78pecvbPldNXcE7fTW7p//N0vMSoR2XunpbCowlRSqymq0xfVGotrjMU1GSfrV391fl3cupUzlhyPX3wtbuGl+OVrc39aderR3JI6fXmD8cQDY8E98w/NeY7QiNMvYIyMsCIyZYacjHAAZ4GDBTgj4LTgYiQ3K7sY2UlLDlJ0kKKDlHCfjFKygxAHfKLbJ6K03OeJjtAqQ6sspw7RKjwuoKPRUV9EJPx8xT1HWkZYlyKkThfMM6LG/whlzHpjTuu8dE0JCr63r58vyHFkmlyZ5jad5mZicnGK8dEPN7mA7KJXc5tiAAAgAElEQVQFJxXDmRhKxXCf7Paobp/kpiUnrTpp1UmpbkpxU4qbVlys5OBEzC/gfsHpF10BaYpwFwecrOjigIuXpyB38NInr+aBgxVxFuAswGnJQcsYBVBChCgAUxJOy05SwgkF86kooWCUgtPAxcT6mUl8fKKjq7vh8ePe3q7xURdse3v75vdHju6tuHtrzEt4JkUXE0HpMERGUEbEaMnNKk5GwhmA88DpB+6A5AxK+CRwBCQnJ46EQN/E6OavDyVuN8XvMNdbu0aA6mBiLkp0k5KLUjBSRDjBHQZNEGrcujTn+KqdvxbPPbs+4bDhs69mHfi5FA8HERpgtITSIkpIqA9gpIBRMZQSHIyM0QpGKRgtoaSAkgJKin8rjAI4LWGkiJIiTksYBaaEUxJOSzgt47SC0wpKyigpw7SKMCrOKC5aclKyk1IxQsEI0UUG6Rj40Ptq46rk9Uv+250rma8fzOuo1LVXzGq7PbPjrr7hsulGUcbb20WdN4/Xnl18+cj0y8c+b6tYc+/Mgu8PZdM9VcpAO9x44d7phT/uTvxx/ecPD2VU7skKf3iguj++ul16eNH//rFmroBtkLClAjJPcswRsLQYahAwk4ilx+D0qD1TgLND1nTWkkVaFvqtm9DKOQ93/ytaoBs+lEodTKL3zSQPxPsOpgwf173YF3ck/e9+ypsR6t8ecqTHULM6vHzgpfbl7X+Ojex6+3T1xVPLhked4wGA0lHEL6CB3/ogXsF4BQvIqF/G/BLKiSgvOsLc9Y5Th+8aC+q1p2pyyn9YtHXb3C1rNmxbtWvL6q3bNmzcsGrFsbztX9/ZUlw1p7DSWF4x9+urGzfuzsi7sOZ05bqSqqzCO8bnXd//LuEgIvvuNJcV3c4oqUstakguqk8uqzeW1y46/NNXSavXzVx2NnHFjYQlFbMWntNu3Hz8zpbyB1+WNqQXN6SVPcworMy40nzcERp2BUSMkTFewvwiyosoJ6EcmGovcUZ00KKLAW5WctKSg5acJHCSwEnKDkJFaRmlRScRc3lFJ6nChAJ7AD4RdXsixCgIeNSgxx+w9bkvnEZysjmtTtAlR43xYeP0kO5zJkdz3Zz84maFEFaCJPvmypVzOu3FNPP17Tve3Kp0IO4RTnQSAPcC10RkgBJwRoRZFaNVlAEYExugQT8jOaZCAVbCfovBBjhpkJXcfuCelF0B2e2X+znJzYguRnQwooMFDhZgzKf1toMVHayIMyLOiPjUP5sQcBLAlIKQMu4VR2jZx6sErxK8Sk/KtD9K0jyGQ48eVv7w7alDu9avnqs/vm1ZzdUTtvb6G+cKNszPOJN/fHhwlAlEPGzQG4iN82FPUPQGRW9YGQ0qQ0HVHZBwPuIICthkDJuMOgPRfj7az4edk4H6nnfXWhvt/CTKRx2U4PQBNyk7aak/pOJBcTAmteOufT+c1OybN317prFw2aKLG/bezn9HOTF/FCVlhJBhUkR9EuYTUF/USQtOCjgpFSdUzKviPgUjhL8i7WBknJb+FulPqFMiRokYDT6JAhglYaSEkhJKApiREUbCaNFFiS4K4JSEEgpGqzglYUSEiqquoaHjeZvnz/mHcyUJz+5mt1UaXlQktt8yPPgm48cj6b13z3vaa/29j9Enl55e3nKr9MubZV9e2KO/kbeM7noYdbQTH6uef7P7xo6Mk/P+o+38fnUEsj+4u0b738/v+OL97ay+6sTBZh3bPVtA5wN8juzKkZxZApYehk0hyBSyGQK9Bt9b3UhHOv16RUvRn9/kTh88mja2T+/bm+rbkzSxO2nkkOHN3pkP8hKvHkn4+cTMiOsrATUIiDaMpYn9i/tb44depSi+3Pu3FpQVr/Vy/sFJBQ0AZDICB0JoQMADKh5Q8UkFCyi4X8Z4gPGiK8rfePX1wYq0vFrTmep5BSfnbV2+OHdZUe6ii3uXndq4ZPvenZu+vXr05LU1hVcWnb665odre4vzNmzdmnXqp7XldQvzatOPVaY96b7yu4THwrLvTnN50a3ZJbXaooakkvvJpXW6k/VL9n+/PmnFlukLzsxYdGrG0mO6zTv2Xz1Q1rC2tD6jrMFcdn926f05RZWZvxEuYIzk4D45G8ZLKC/hHHByYAoJJwNcrPSbh8tTchIqSskILaKkgPsATsioVxzwRXgqGB6eiHzEvXcf9ZecgFYuwgxxjD5O1CbIqUmSPiWsjQ/npDUbU85uWuLxjPm46IRf8LB+a3cPDqO+SMwrqVhYsrEi7JWcpNJPCEN0DGcAzKs4rTjoCMaGMCaKsFE7G7VyURsXg7gYxokuVhpi5BFGHpjySQ64eGmAl/tZ4GaAiwYuBjgZgDPCFNtTb+dggJMWHZSA+iI4GXNQAk6IQzSg/cDt6H/34kV36/MPzx823bt2/+qZp9fOPLpa+uhaUfvdc3DzzVd3zxWuNR9alvLtoRUXc1cdX5NzaMWch9e/iRHDyNsXbffv/fLNyfPFB745dfRVy/2BfmTUM0r5g2wUeEKxoUDYwU/2ByMuf9jJBIcmY6NhaSQi44EoQoVxX8xNyDgpusJSg61v26XTj9C+CVUaVsPfdN2bvjtDd3xRBf7MpfrhST9KxzBSgQkJoSWIFDFGcPgFlAmjZBglJAeh4j4V88kOSnTQIs5ILk5xcaqTlR2MhNN/xRvgjIjRAkYLKB1DqRhKxTAKYJSIUiJKiRglogxAaRGjBSctOmkRpyWUVmBSRgjZQUmIRxzmVCoKnr2oO7Bv9oGdX9z8Lq3xTtaLe3Nbbi4/tS2u7drBivz1lSXb6fdPRPQl0VlprT/z4U7p6Y3p32xf4n37kLM9i8Gt7Kuqxyd31ZftpLubm6+eXqP5v345ntxVkd55c8brG39+f+uz3sppjseJ1NvMYN+XUWh+DF0YgedPWjIm+9ImXmmHmk39teYH2/8eO5YyvF/jy9VO7I0fy40bOaixHEi9uux/66tcUv1N6t2zf5Hc6wBqFhFzBM+IOOaGkTmeD8khxwLeva/kSOLTprukqGK8hIViaCiABqKYX8UCCuqfSmoBzAooJ7ii/M+vv869ZcqvM52ozD57bUVxwdZda/duX563bdWh/Xv2fPtjYcnprVu2Lt2yYf3O9dsOfrVn56pNx46uP3V7RUGdOe++Oa8q7dnH3+/So2HZU9FcVnRrdknN/8PYewa3kaXpmn92N2Indu9G7Myd2Z65c/u22enqrip5iQaOXpT33pS8FymJlGhgSHmp5L2jEx0AGokylFfJkvISKRI2LQB6AukBpDmZuT9AqlTd1XM34g3Gl5kHUIZOPp87h0xdoS3RVJdotsVbbClF1sXrjm7J3Lp5Ws6mtSeyjbWbi+wLzDXpe+yJu+vG7WnUF9elG6uTz97d5eJQDy04Q8ARlJyk6KaAm5SdlOwihwhxk7IrJDmDknMQuAeBe0BxDSiufsXdr7oGFMeA1NkvOXuBs0vw9/B9n5G2Y2c+r9v8YcHMD+ladMKYSNw4IWFExDCC1X0f1Y7h9IlERupjfYIlxfDp44sBmff2s96Q3EkDOKrCnNJBiR0M+BSKuAZ4bz/oCAJHSHAHeWdQ6gyqcJ+M9IfdQc4REjqDQichOijJQUpOUnIRgjsoQgRAKQWiQYxwb1CCCRkOASgoemOED4quQdEZkpxByTEoOgcE14DgHhCcfbwrZvfzPaTY1xu8U2/dtXLW7tWZpzZNupydWbUjsy4n475lxtN9s+8XTblZOKm5aNaLE6vt+VMPLRlhNc86sU6/Ne13excnntsy5adzuc1HthxflXJw0YRTqzRXsjNqihZU7Pnh8p515Ufyn92wBiAnG4mGRBUmo85Q2EVG3UHO3c+6BzhXMOruF6EeAPUCiJTek8GZu7N+uyBRv3O+6fqpSte9bTcOjMvL/PN6/cqzRocQcZGSq190D0iOQfA5BD5T0ocQ+6qnF+IFJxX5PCB0DKiOQbVzUHIMRp1B3hWSPKTsoWQ3AYZ8XChWrYguQoqVMA5CcISEzkHBRUhDVUwoVrjJjkHg6JdcA5JzQOqI/QGJAcnRD9wDoLNHbOsDnQORPl4KDHY3NF7Ky5mcs2XkqX2Gkh+nmteO77x5LPCg5PSmWaY5hoenzMSLRv5Dc/jdzdDzBof9UuC+LfSqiWi9wb1tFj8/QO6V4Y+q8J+u5s76g31fwqf69JbSkS8u/qXl8siXF0e8vPBdy8Xv31WMbrOOd11PDDxK738xqfdZGnrH4L8z+fnB7x5t+gO6Xde1SdO3VePbOgbNHeMyaq1L/9vVrf8t+Hb1k4rxTSf+TXDNjDjTwh1poiMt6kiJuFKZNg33OUXGV923Tjuwb0EPG4Ro4KTFTprrpPlOUnFQioP8inBSgCJkyZP92yt0hQ0JRmt8cU3q/sqFe66sMZ1eZzy56mj5tqKTq5atmLJpTk727MPb5h7YPHfXuoVr9xzdVGybuqthnLFeX1SRer/13K+ulgkcCFTcNRaWp5ptBpMtxWxLMlrjzXaN0ZpWVLewqG51cf3qovr5ZlumpTZpj9WwxzZhX8Po3fVj9zQaTNVJZ+/ucnOolxacIdkZklykNEQ4KbsI4KGAl5Y9lOImgHNQdPTHsjvFPah6BlV3SHUHVU9Q9gwAT58C90jUoNhWWXdNk9QfpyMTv6dTv4vqRkgJI0TN6IhhLJ06bjBT45hkKBv7zcHJKZ9aWwcU0UGEIIL3BOVOUu0IKZ6QDAcBFAJeUoBDomdA/EQIHYzgCPGuEHCHVDSowoTooXgoCKBBAAdllJCREIAJAJGSmxRdtOhmgZcFECN7KQATAKFkmARQSIJCwBuSPEHRE5TcQdk9KHkGJc+g5A0B56DgHBQ8IdHZH+7h5PZPH46YthUsn3R8fdrV7OT67drbuzSv9k38/OMUx6GJrgNpnoOpjgNpnYcmfTw46fOJOS2Hpt4q0LUen3fTmH5m6Td3i6a8P7Xi5q702ztToEuru8rX4mUrO88vbTm+8PGRxdeL59YUzrtSsLTs8K73LT8RYQGnZXcIuIMADilIUIYGZWRARvtVZEBxk3yHwDT63i44nf3tev03q+K/3ZT0bVbyqO2GP61MOHCjAhFkb1BGBmU4JDkGhQ5K9Krq7vqKlKwlh25dbQl1e2XVGVbbgspnQuwgIg6Sd5Cii5RcFHDTwE0BFyW5KMlFxrw5cJGCKzaAFIeNIexdBHATiisYy6QUV1DpDMkdIdlJKO6Q4u6XHAN8JxnpINnOAQYlhBCv+PvwW3eu5O2cXpAzde3ihG3zDc6mMubNzafnjCfXTflxxcRbh3dgN8uo59f5t83My0byRQPz6jbVejvY2sR8amY+3ebaGssLk19VTRFcq4MtU/E7+s66sW/Lvnt1ZcTLCyNaLo16cfH7lsvfvir//k35yA9V495VJ3y+mnYn+w/vto7ybdP3bNF0b47zZY2H8+Of5o49OucfnHVT2LZF8P2EN9W/CzszWVd6xJkJOlN5hz7qTeZdSZIrDcDzetrWHNmb4sU+BljZQ8ouRnLQooNSnLTiomUnKTtJyRGSXKQER6jSp/tzK3QFdePz7WPz6sbl2ibsqtMWNiQbbSnmq5PNl+at3zZr09zsrbOL183JWbd0bYF5y/7yVQV2w67GMZZ6w76K9Eevfn09XA6D7or7+flXDYW2JKM1yWLTFlkTLDaD2W4wWnUmm9Zcpyuy64psmiKbptiuKbbHF9cnFDck7G7UmmqTztzb6Y6gLirqDMnDWTpwk4qbVD2kDJNKTFAIxKKfOyh6QgAKyR5CcZKyg5S8IQkdkJF+xUvIPirMIp5369f0JibIuvG8fiSfPC6SPCGSomHTU5DkpGtjRx1Niqvev7O7G+6XVRcZ8VBRiBa9pATRspeSPSSASOAlAEQBiJI8pOAM8U6CdxO8mxC8lARRwEtJMXko4KEAREsQJXliZ2jJwwAvAyBWghgRYkSIHv5JixAteinBS4kQCRBCxkISHhJRUnSTwMHIDlZxk9HeCN/W+aHkWM7Z3JmXN6U05aT8lJf8wpj0bt/ET4cntx+Z5jw6w310KnRsEnR8sufYJPexSe5jk6EzMzynZ346MvmJUXM3d7yvfHXHyXntx2YGylfgVxb7rizwXZmPlyzASxb7SpcipSuw8vWOCz805KcWzPuu5OiunoGenqjqCSlISMFJFSIULwm8hASRkpeSnFQElgSHQNg/Ptx+0TS9aGVK/qJpRT8cbLrg4vrxSAQKRTyDgjsoeGnJr6pnW+vHZWWMyNL9fvXotD1L9t6vaSGDsKx2kKA9FPlMRj+TgoMCLkpxUbKLAS5GcNGihwQIocCE4iZFNyV5aMlNiUOiRQ8dOyO5ScVNqG5CcZOym5LdlOSmJBcJnITkIiR3SPKEBGeQ7wzynYTQSQgwJ/ZKwEeFXDgMwe6zpw5kL5v65NI+5mVd5H3Ty/IDNcVb7vxY0N1cxrys4lptdMsNuvUu1XqPeHWPeHWHeH078unaw3Pz269nCN6ZQudkxT1VdKcx7cm9L1M8N7VttRPelI1qufJdS+moN5dHt54f3Xo15emB+Gervwls0/m2xfl3jOvNmtCXlQwXTD09/ze2om/o9wvIjxMH3+p9T8YLnqlRd5rgTuYdet5t4OH0KJwZ9WYK0PSId3Xd5Znt7fd7wsBDARfNu1jgYlQPo8R2WHhCgjskekgRDpOlTw/klukL7VqjPbHAHldgm1BgG19oiyuojS+s0lhqUyxlM40/rs8pWrd973LjmRX7qldYaqabrCkmu85o0xVU6u++OaOqtKpyf7PjRe4uu5+Xf1VfYEsy1hostYlFtfHmWoPZbjDZNCZrvMkWb7YlmK0JFluixZ5oscUX1SUWNSQWN2gKa/Sn7+Z6Irib5t2k4iZlFym5KTlmQ8N4/8w5IX8tL6G4SeAhJHhQggZkFwlcdITlKOJW4+uJaaEUXTQ5kc7Q4xOTHusmnB8/8vDkdNvBvYijgxNBDyd6QhEvycO0BFMSRIowJUGUCJESTMowKUMU8FCSmxDcId5NCB5S9JAiREsQDWLyUpKHEj2U6KUkLz3EvHd4AMxKMCsOQR4TK0KsCDECxIgQAyBaRhiAMRJKD+2KgSg+GBVocqDp6unz+XNrCqfcs0x9u2eK48Bk56FJrmNTnSemO09M95yYCZ+aBZ2ZAZ+ZAZ+Z4Tk5NWag5+d6zsz+cGgidmmRv+wH/MqyQPnyvsqVXeVLe64u6ypf7CtZ4L+80H9lIV6yGClZ4itbHqha776afdU4/1zxVtfnD6GwEKBFmBAgUoApCaYlhJFQWkYo0UtG0YjQpQKfyn1iu1tDaDvXi6ksFCHdNO1iIt4owFTVKYVPPLFPyMn8br0m3TJ7bXlWfF7KXzYmZJiW/Xij5jPBeBnRRYqdIclNqh5SdROKh1I8NIiB6qVkiJS9jOKhZQ8NYlT/UsBDym5C8ZCyl1a8NIBoCaIlDyV6yKFlC4gQvSTw0LKLAg5SclESTIsoFelmIpQgYn739jVzbId2Xcya9/hMPvn6Gv36VvCneuInK/HSRr6qp1pv0K/uUK/ukK3NZOtt6tXN8Idrd04tcN2dK0ALIp/T+A6t4I4TPAmSJ13xzOLbpzPvJ3U/M3y+NupD1ajXpeNeXU1qyv79x40jenZo0Jzx8I7R6NYxXXnpt1d8f3j+/4k/nEO+m0p81FNthtAHHe/KED0pktcguLWiN1mA0iNwZgTKEKBJEra6qXzG8xfWvihwE5KX4Z2M5KJVD6N4aeAhgZcS3KToIQUkQpQ+2Z9TZjDadUa7ttCeUGiNM9ZOMNbGG2viC6sSCqs0pir9nuq0PVVpe63pe2zJhdXxBTXjTdYEk1VrrDXsqkhufn3u7xN+b1dehe6XhOtNNr3RrjXZNCarxmwdJtyWaLElWOwJlvpES6OmoEp7+m6uN4pDDO+hVA8JPKTooSQPKXv+PuExGyEULKTChOIlAUQAOCQ7CNDJijhFqYN9H348XKOJu66PL9PHH0vTl2xZ/8Ra2+vrIaJqIKo6KdVJyxAtIvQQ2wgNYEr6IoSUY7HaQ4pDoXsYbIgGMCPDjPz1mb+9CrPS35fo5YCLkz2cBDEiTIswxfvpKM1Hu+GO6h+Nx9ZPv7ojvdmc8dSc2rY3zX0wDT0xGTs9DT03Cz8/x39xrv/SfOjcXOjcbN/l+filuTGhF+Z1ly/vrVo1ULt2oHbtQM2qkG1t0Lp2oGZlT+WyQNliX8ki/5VFviuLkcvzvJfneC7O9Z5b4Di5yH1pU8vprfWHszpa7jA8GwhHYTqKMCLKSCgjoSTwUcBPA4wWIToCh6OYKPlEEYtGIY71hsNOjoNkcMfvLLpV+sMV44ht6X/O0mpyptna7n0QPFMPzx6bF/enVSPWn8zzsIyXljyMjETV2DoiQqteQvGSqoeSXRRwMcBDy15K8VCyhwQeCnxB3U1LLkZyMZKXUjyk7KVk79fJFCl6SMlDSl5KhBjRS4keEngpGaIUiJJRWoEpASGjOMUOkP2HinNPGre8b7x8eO3UY2syWy6YiEfV9LOG4Msb/S1NodbrRMuN0MvrxMtrdGsT9fJa9MOtKvOM6v3jWffGiHN6uDNR8Ezg3aN55wTBqROcuqhDK3hSiI8GT3Oc99bE52fGX1/9/6A74/3bJrizR7Zv+jOcG9dp1B+b9X807v1T/8tZ5IcM+rM26k6KOlJ4R7LkTQaQAUAGGU6RoHQeniggaQDJFLEf7tbOfvKkvD8qQaTkpaMuWnDTipdWvIzkpYCXFtyk4KEERCBLn+3PLdeb6nSmOq3J9vOfWDXWJhbWJOZXJxZWJliqJxTXxplqxhdWjzHZxxVaxxTWjjVaE03WpLyKlP8fhFsNRmuSxaopqo03Ww0mm8Fo15rsWpNVY7JqzEN4J5psCWZ7orleY2nUGav1Z+/uhKK4l44OT5vkpYajKKlAhOwNAW8IfB26YVJBKBUjVX9IRUkVomWYlhFKhRjVwQIXHRlkwrS/+87lkurjxx/cue3C8AEesJI6EJR7BwA6KLk54OAkiAYoDRAaYKyC0OAXkJPS19ijjIyxCsrIsWEoIyOMDLMSxEhD6fdQoB5mmAMYC2KEYOzPdkwII8Ec8ISBmxW9NA8TkS4mHAG848Oz47k/HFuZWrM1szk/9Sej/sO+VNeBNN/JKYGzM7ovz+8uW9xdvri3cll3xfJAxYquih/8pYt9VxbiV+b7Sxb0Vizrq1zZX70maF0/WLMqZF1F2NcEratCttVB6+q+qhVd5Uu7y5Z1lS7zlyxALs9Gr8xHLy/2npnb8eP0t/umvTy2zLp/bcsDOyOwPjoCUzxMSwijYLTqJ2U/AXwEgAnRS4kILaGUgFBRmBXcXBSSxDd0z9zD236/Iv7bHbqR+brM44uu4y2IGtlSunfUtuTvt8VP37/oHYn6VcXNSx9Z8j0z4JKimKp6IqKLlNwhZWjDIgk6Cck1KHpDwEMADynHKnM3Jbko0UmLDkp0k6KbED3kL3yulwZDmRQtuumom4x6CAEiJYSUUVKBCQWhFC8FvATfy3A9/T2H91mOmHZ03q/9ZDv+7oql5+bF4CNr77PrvS+bBlquES03yZdN1IsG+mU99byBeNr49GJemSml5tBY2rFGgBdEnBN5Z3KkwxDtTAp36qm2eKYjifyUjj1K8dzIvFPwh9dbv/Fvj+veEefaOurNqm88BfpbG/+jIud32INZva2ZVHsy26mNOvWCM0VypQBPsujWA28K8KQAT5rgTRehVIBkCOiSFzcWP31SEuRFhBRhKuJleC+jQIzsZUUPLXlpwUVE3bSAiXT5i4O7yg0Wu95i/5nwwtq4gur4wpqEgup4Y43WWJ1sqk4trEkurNabrFqTNdFkSzDbtBZ7ckFlyp03Z/8u4eX38/Kv6gvtyUZrUpFVU2xLKLIlWexJRruu0KYxDoVxjdmaaLElmu2JprpEU72mqFFvqjGcuZMLRXGI5b2UAlMApkSIEmFKQkgJIeRYYQYTCjIsOCTHhBIKFlRgQnbTwEtLCAVgUvZQsodWYFLsoQAlqISk9ogqElGdjOoiVS+hoISMEQJKhDGGR+mvgvZXhEOkOJS0kyJCD136mn+UkVFGRhgRoUWYFmFaRBgJ+cIwCzAO4JyMswAb1i8Ip0WEESFagCnBR4tdFEeF2bcv7xZvmb1/hbZsg9a+Me7RLu2H/eme49P8Z2f1XJ7fU7J4oHpNX826PuvagfoNA/WbicZtRENWT+UqX+nCrvLFgdKF/pJFvRU/DFSv6a9cHaxZMVjzQ1/lMsK+JmRbE6xdG7Su7ata1VW6LHB5Sc+VhYFL89BLC5CSZVjZkp7yRfjF2a/2Z17dlnJk86z3T26zguSjeIiUvLQC0wpKKD4S4ISIUKKHlrykiFAAoWUPLXnDojPM5JYeGbU6NXHnRK0l7c9bRqYWTz346ELR3Qsjtk7+bltGfO70W/ibAVW9C3dsrTgxuXj9lKLVK87kn39147NEQJLkIkV3UHH0yy5CcQQldwh4g5I7JMb2Ag51N4brcC8pQuTQQwIPTw0UmxoaQLTkpnkPzUOkABMSSsgoqcAh2RuSXYTsIiRvMNoTlgkeVF6t2LZiwWXjRvjmZbalfvBxTe9De/+z6wMvrw8+u04+v868aKCf2cmf6vrv1/U/tpGvKhsOTas58O3g+yXA+4MMLQLuOfTHDLojlelMIj4mdT814Pcnvr2sbVjzr96chN5tib07EtvWjnix/Lv2vNTSZf/y5JKu79W8ntbU0Ed9uFMndCZHO1JEZypwJ0vuJNGdKrnSgTtd9EwUvGkilCGgS5urZ967e54QRZQUMJqH6KiXkb2M7GUFDyN6aN5F8jHCK14c3llu+PKKIZMtIcZ5YW1cQU18QXV8QU1CXk18Xk18fm1ioTXRaI032RJMtkSzTW+xpxZUpRcd7DUAACAASURBVDW/PquqlPLrhD/IL6hMMtWlmGzJxTZtsS3RYjWYbUNVgdGuNdu+SGOp08QCePE1g6nGcLp5OxRFEU6AKQWhAUoLKCUgpIiQIkyAL2CjpIqSKvIV6gihICEZImQPCbwkQAmAEjIa8wKEChMqGgS+fgHvE7B+CQ4qLkrtoJUOSvKQIhYUfEEBJQFCSkOifrZhUoIJASZEmJAwWsZoGSEllAIIBVAKoBTAaBmlAUqJCCUipIBS4tfCaAlnAEZLMQ2dj9m0iFIiQgkIIaCEiBOifzDMRoXHd65nL8koXBR3fMWYms3jHxemfD48FT41Cz0/t6t0cXfFip6qtQP2rP66HQPXc4jbu4hbu+hb+dztvFDD1q6K5YGyxV1li7pKFnVdWdJdsry7ZFnX5QVE9Urswjzs0gLCviFo29BXtbr36qrusuXdV5YOlC4Jli/rLl+BlP4AlS5BrswNlM7rrljeeXFV1bbJRUvTPJ9ec4Lop0UPJTspANEKQoooGYWoqIeOuikBpmU3ATy05JfVax9eJyyfPmKh5sDNE496XhjriwxZhj/+8OeRuZrRxtRROzLOvb7Wp6q17x/psmd/tznpu41J3683fLtB/80a7bKzua0U7o0K7qDkDaqeoAJRKswAd0jwEIKHED2kNFQiMUPhGqEllJIQUoIIAQqJECHBJBiWBJGilxJhWoJJESYkhJQRQoGCAIrtiQwBb1D2DEoIBYJRxYeijeUXzxRsvnGmyNNcTjxvDLfepFtu0C+aQj/VBx9WhR6WB+9W9jVb+5prBh5eJZ+fa9qru7LlH+35/3T/yB8Hn80GnhV054ywdxrbMS3wMBW+Obl5z3d3tvwZykvxb9fiOzQvfvi2ecn397YmnF32T53Xp/qeTwu8NPS/SeTa9HxHutCRITnSgStZdCWLjgyxM0N0pPGuiRFXOu+ZzDiXXjmsvXXzAimqGCn5WAFhBHgohgseWnIzgosW3LSECnT58x9zS/Xm4ZTZZEs02obfhWCNL7DGF1gn5NeNzrePLrCNNdrGm+0TLPY4iy3BYtVb7GkFV9NuvT4nq5T8Pyfcrt1tS7TEsvQ6nbFeb6rTfUW41mLXmuu05gZtUaO+sFp38lY2HEWwsIjQMkpJKM2jNI+SAkryCCHBIfmvqf5KEAEgYiikI4SCETIaU0hFQypCSGiIxwYFfED0DQIsKMMh2ROSYUKFQyoclBFSRkgAE9LPnJNSzLkgpICQf0P4V8NQSkKp2DDhVyEfEvUz518PxiiAEwo+KIQYgHrhwk0/bJw6av/iUVdWj7qXZ3i3b7Lz8DTszGzs4nxfxfJ+++ZQYy7RVEjdsjD3ipn7FuaOmW02h28XEI3Z3ZUrfCWL/FfmBy4twM7M9Z6YhZ6eh5+ZHbiwoLd0+du96c5Tc/prN/RUrgmULA+ULOspXd5bumywanV/9drA1TWBqysDZUu6Shb5Ly7ES1biFVtvmeefK1hNdMODLAtRgoNSPLQCkxJCRGEi6qV4LyVCpASRMkwBiBFcDNX45sm5m1VQtD+gcF0q19L10dhUFF+sH52XMH5TqvXjw/eML71g/sjN2jHZ2tn7l9sd9658thssM/64Ii6rYp9bZD0UD4dkmFC8hOSheTcd9dA8xEheSvDSAvwlhyIlhBRi/je2+giFABySEVJBSSU2oQgpo5QMkwAmAEzKCCnDIQkOSnBQggclbBDAA5InyCPBSHcwzEbk7kDX3evWC3tzSnaueHws11t/qut22eD9ysH7JX13z/fePt917XJXw6WBWxehStOTgqm31o58sHWkddVvrVt+d+fI+Bar7l7pty8qx7bVpr6+knpl87/d2D764YbRbzePduUlPlz7fe2KUUfm//dja/4RfTTT+ygVf6YdeKPh2pKFzomgIxM40iSnQXQY+I40oSONd6SGHROZjky2Y/rAx+WndmsfPqwhBBWjAEZHUEZAGAVmVIgDHha4WcnNAg+j4GL46stju8qSdtfrY5QZrQmFtXFGa+xNo3EFtgmF9vgCW3yBNdFUm2iu1ZitGostptg7T1JuvT779wm/l/dltazIpi22JlhsSWZ7krFOV1inM9p1X+Gts9h15jqtuVFbdE1fWK09eSsbisB4WIApgNISzvAYFSM8ipDSX2XmX4SEYo03AIdkJCgjQRUOKTApIyRACQkLKWhI9ZKKi1I8hAKFZCQIkAEJGQRoSP0S5GFChgkAEwAmxK/wHuaQEJGQiBISSkg/G4SEEhJKAowCwzwLKCVitPh1xMZoCaNFjBZxWooJo2OPJo8QPEIKKAVQSsUGRSqs1JaXzdGP2DrxT7un/fZ+QbrzxCLo5ELsxBz01Ez/lUX9tvWhphz6toltLg7f3Rd5sI+7V8TeLWJvW8hrOwdsm7rKl/suL/Rfmo+dneM+Oq1978TOA1Pw03Pb9qZjZxZ0HJl5K2uM59xC9NJS7NJS/5VlPaXLB6rW9FSvGqhZS9g2harWDZavIirWDJb+AJ+eh1xYhJRvqC9eev3iXobuQ8mwk5TdlAqHABoS0FAsMAKEALF58YZ4hAn3SEKvJPo4AaMFmBD7VfUF5cg8NOv7tWPnFCx/2+utaLv1/WbdmJzkacWLX/V2kCpoYT6nF80auckwsWDRyz4YjYreEA+FRDcZdbMRJCK6KA7jZZgVPWQUokSUBigto5SMUrH8ToIICQoCKKhAgzIUlKFgbCoBEooVdwAihlsqIQEJCtiggPcLXT2Sv09EBqPQAIf0R6EeHgmJg7w42IPsXzN7Z9o3p1cYDsyJe34yt+fOma7bxwJNx1Dr0cHr5z+dyilbPKZ1gwHNnQjnp7iKU65t/P2hBf/rnQvfP6+Pe1I9+vHFMTXm3+1e+L9fWP0HV+mKl4XxLXljbmwZUTT9X/as+N2Nswnu+2nuBzrfC13wnS7cniJ2ZIKOiaAzWerUCJ0awZEsOlL5zhTm88Tgx8zgh+nQk4UHchPev300EFZRCmB0FGNElFZhRvGywM0qblZ2sbKHVXxSpLLlRF55crFdZxkiPLGwNr6wNi7fGldgm1Bgn1BojzXeNMYajblGY6nVWGoTzbWJFpvWYk8urEq5/ebMrxGuqBE5UPFgV16F1lSr312TtKcmyWLXGet1ZntiYX1CQUOixZ5QbI0rtsWb7QmWOt1uu77Yrrc06C3XDaZq/elb2XAExrgITEkoDTAaoFQsDRMQUkJIBSEVhJDhXwohFGTIZysIIaOkghAxwmWEBAghI4QMkypEqRCpwqSKkApMyPDweDgEvsI7JgmlYg/QcKwmfg7OCCkihIgQIkqKKCXhtIzTypdbRSkJo4cS+OE0HmC0jNEAZ2QfLeF0zBHwCBnFCMFPCGhQQkkZC4mDVLj03JGchbq98//84sB096l5riOzPUfmYqfm+C8s6L26imzIZm8XsHfM3N0i9o4lcq+Ivl1A3cwjG3OCdVv7qtf4Ly/Az83Cz85wH5vU8eOkFkvKy6JU56k5Hw5Mfrt70ueDsxrXjni1O6Pj+EzX6Tn+kiW+y4sGqtf0Vq/uq1pN2bdQti2hmo1UzYbBilWBC/OQk1Ndx6e9PbOsrHD+i2YbEZa9QcUbUhBCwkJRLBhBQwANKTGKUEJBCBEiIjAZRsgISvEYBXysggli9vl938ybkLFtzj33q5CqXve0Ttgy+T9WxW2tNcIq3cpha64Ujt8+aezmifP2ZbczJByWvYQIE5KHjnpFobr12bz8rNJnzbASgQXBxfFeBsC0jFLKUCVFxDTkaKAQgEPDhBNyTFAMckKCQiIUFOBBAR0U8X7J1yf5+kR4IOrtj8IDortP8NEi4mk/tDyjdpWhaV3y2Znfl29Mb68yw/WHeuuP99mOIhXmksVjGxaPQHIzkJykzjzdtVX/3Gz+V/b9HBVbDLC5EjJbgGaGPkx/VjbuwvZ/vHt0dOWOf7+y6TdHlv/X3cv++Un17NdNU942JTjvJ+DPtANvDGxbMt+ZKnYmA0cScBp4hz7amRxxpLHtqXRbxuCbtNCnuS+vz9yxKc6Duns4FSJ4hKYRWkAYBeYkiOXdDPAwwM1ILlZAZKai5fjO8pQiu85sTTRZtSar1mSLM1pHFdSOLqiNN1p1JqvGZJ1gso41WseZbOPM9vFFtnhzrcZiNRTZUwsrk5vfnFJUUv7rNyIoakT2X320M++qzlKr21dp2FuVbKrT5zcmmuviLDZt0VBlnmCpjzc3xBkb4s31Gku91lKvszRoTVW6M7ey4IgHZTmIFFFaxmgZpRSUkofhkX9VCAm+CKVk5Oczv7j09ZjYp1ASYLSCMQpGK199m/xlzJdDhBQQKgpTEZiKDGeGPEzwCClgNMAYBRvyRzGeAUbLKCUhMRfAyBir4qyKM4qPARgjoAyP0jzG8D5S7ApJeEiGQjJG8FSYe/+06fjWSU+OzOs8Pav9YBp0bDp0bC5yajZ+fn5fxeqgbSt9cxd3x8g0F1C3dpFNOwYatg5YN/ZXr+2pWNVVshQ/Oxs5MQU5PqnzYPrHA5nP92SWrfqLbfPYN4dmPbdMerNnxrUN4xs3jn3/48zXBzNdZ2bjlxd0ly/rLvuhp2IVUbeVqM8iGrMHa9f1Va7oubQAPzHF/WPa873JNXmZ9pMWYoDyBWU4pMCEhBA8EhKHsipCRgiAUhJCCTAZhckoQkURKorSAsYJqMDdbn+19ai5tuWOT+U8UcorcAXlJ79drk3ITV9TsWvq4VWjs1PGbE0ev2li5fuHflXxUCJGKzAhoFHhLdk127zh/50bN25d2rare58PQogqeSOil+BxEiChWAwXhzOvmFdVEEpBqS9+f1iEDBMg9ksB3qAEEZInKCH9wNenwIOSl+C9gxFogCd49XFTzb6p3z3flPRideKj9YaLi0ZX5c58fdHsrz2JVx24sjLuxJTfdOSnuXcmt26Nq/3ht6eX/W/dTyYp2GyuI4nvTOUdyZwzIeJO5l2zqPYZPa3T/M/nV+75fUXxn+9eNFw7PeqpNf7d7UTn/TjfM03oXSrblsw7kgWHQXToRWey4EyLONKYznSqLZV8m9TfkhRsW3p672iLZQEp8BilwKyAcAzCCCgrI2Ee5sIQA4YKci6CAKr05bGc0qSiujizbbyxVmusSTbW6gutY/NrRhlr48zWOJN1rMk6zmSdYLTGxdazLHUasy3BYtMW2ZMKK5Oa355Sfu29ZWpEDlQ8jBGu31udtKcmqbBOt6sx0WJPOFCZvP9qprE2dWe9Pq9Ra2xIKKyPK2yMN11LKG5I3FeXaK7Snr6VBUe8KMvBlIjRAKMklJIxWokVul+C5FcaDqqkEMPp7wn7KiP4cvhXQikpFpYx+q8H4IyIMUKsL4DFOmRfquihEP1VvT2cig/ZDMA5BecUHyv7WICzIs6JKCtirITTkp8EGCXDlBSgotEoZz2752rh3JdH5r7bn+o9Nsl7dKr3+GzfuTmBi/MCJUv6qtZS17YR17YP1meR17YP2jcT9Zv7q9f2lK/oLl0euLQEPT0HOjrFdWhi2560t7szHxsnVq+Pe1Q859qOtAeWqT/tnlaXrTm3+C93Ciff2pX8+tBU99lZ/iuL4bPzA6XLmWvbyMZtdNOOoH1T0LqOqFk1ULYYOTX1VXHS1Y0T9q9Jb2t9xIoKQogQqUCkClGql1YRWkVpgJAiSosYI2Ls0P8SQkVRSsBoAQ9HexWpR4kGAAuzFMpxvkgU4ZmjN0pSsqd/u3TsyJUTJmzSTC6YXtJajaoExNI4K2Gk5GNEiOU8AvWoq21jScF3axO+W5cwybKo4t1tn8oHopKf4vGh4ugXcxpzzRgdc9zKV24aIORXNgUQSsIJ2RdSYFL2UgAiADbARyLS3dJjl+aP/pSt79yi+5idfjLjf6wb+V+OL09/e3nP/SObCib+5samMa4C/auccdUr/926/Y/NJ75nnYtoVybTmRLpSIl2JPOduqjTwHamMh3pZHsm0TYLejTp7oXv/S+Wvr2e3Fzyx0934/0tKd0tSUzbxGhHmuRKFzoNoiNJcCRFOlPCjjSmI438mDL4xtDdku57vWrX+m9uN5cwsoqzKkQDmBMwFmCsjLI8ykUQVoZZBWJFiIvggCp7fmxHicFcF2+sG2es1RirUwqrkwuqEguqNMZqral2gsk6xlSbYKzRGWu1xlqtyZZgrptgqhtnqos32fUFVSnNb0//PcL9FQ925lXozTbdnlpDsdVQUKfNa9AUW7VHK/WHK5OMVkNOvWFXfZLZbiiy6i11WkuDZne95kCDvqhGf+7ONpSH8XAEZb4ACTBaiXWefwbm78jHyF/sL6ThtIQzwMfKOAtQWkJjTWxaxBgJY2I97f/sa32M7GNkHwd8nOTjJJwVcUbC6K/HKDijxJ5vnJW+yM/Jfk72cbKPBTgHcA74ORDgJB8nYayEcBLCAYwFOK3gjIywAiXKqKvtZO7yyu2THxamth1IdR5KhY9PQU7OQM5Mxy/Mxi/P665Y3n11ZXfl6r6aDYPWDSH7xoHqNd2lS7uvLPRfXOA5MbPzx0mOQxM/7U59bU59Zky/uSO5ZmMSde88attTv2tifWHG5Y3xtvzpz05surQy4W5h+tuDE7GL89/vzegqWxm5sZO6tp1uyqGbdtCNWSHr2v6ry3wX5qAnZj0qTC2e+83hnQt7u11BLooO8iihYKwKMwrKyjgrYoyIc6KPk3yciLPC0BkG+FjZx4g+NuKPRHGWw6iwj+b9tOCPRLvkyLt+T+P7u+fvl1nfXns32OlXSSzKYhTvoxScUlBahijBy/J+VYZV9sy7mpS9s77P0k/InpRbcai1C8GjEZwVMFpEaQGlhSEn+7MTl37hu4dTqq8ct4TSPEYJGClBJHBRMkQovaTA9vXUWzY0r4r3Zif4tmmg7ck3F43ak/Avm0f/049L9ZaFo80zfnsvO/7pyj81bfxDTe4fnU1z71z5rvvTNNKdSXemRD6n8J+TRIeBd+jDTh3r0BJtiURbMtk+7UX1ty22MaxzxbumcY+r/hB4lUa2TWbbMwVHhuhK5TsNoitZdKVwnclMRwrdnhp6b/A9j+96M/PZtUWF29L6BvBBUYEZCeFkPKzgjIIxMsbyeDiKcwrGqQgjwlw0IDOVL4/vuJJhtCcb6+JNtjhjbWJhTYKxOs5YpSusTDFW683WRFOt1lSrN9VqTdZ4s328yT7aXDfaVBdntBsKqtKa3575e4T7Ku7v3FWRZLTpdlv1Fpsuv15TUKc7UJN8vjz50hX98fKUvTWpRfb0InvKbqthr1W/167fXZ+8uzHFUms425yF8pAvEv0l4SA2i1gsSgxJwr+IBTgr+VgQE85IQ1e/8MZIOCthrIQxIhYzfiERY8Whj3PAx4LYR7584dB5ThoS+7MTwRmAM7KPHXIB/jDwh4E/LA3/lPxhKRABeOxSBAQ44OMAzsloWIbDAOfkobsNi5wk3qy5tHXSqKpNyS3FE1/mTfhYpPEczUROT0fPz0LOz8YuzYfOz4UvLOgq/6G7YmXv1dXwhQWeM3P8lxb0lCxwn5zc/uPEzmNTPh2ceH/b2FdFGbe262rWx1dtSiMfXgXvrlnzZ1zYoju0Ymz5rjl9j8vPrDRUbkh4sS/DcWLG/W3jukpWctdzqes57O08tjkvfCePbcoetK7GL8yHjkyHzi56sH+6ecmIhivmMN3N8xIVUQhBHRRVPxf1cYKPE/xh0cfFJA1Ph+JnFT8rBziAM4KfA34GBCjQRYEuVvJHoj2A71eVAVXtU9UAkBCOxzkFpxSUVGFWQaKqD6g9QHXz0Rvox6L759MOLxyTlzpiS/JfliddeHLdrwIszGOM8JXEv0qmhluesWXXL2mXiFEiRokoI6BMFKEFmJIhWoVIEGSEro8vatdP+rhF68+e4M8ej2XF+/LSXbumtuyafmlF3Mr4f9i/8E+1q8beXPptzdrf3T0yAXowr+70v726OTKCzGI706KfUwVHCt9p4B2GsEPHObSsI5Fs13Cdmf4XqddP/jP+fNLgxzm3zv/mY9P3Yef0iGMK70gXXWmSK0V0JvPONK4zjWpPDX1M6mqJ97UautpWnd6fUlN5kFdlHxtFIwLGyygr+1nVxyo+TvBzgo9TfJyKMiLK8V2Arnl5Mqdkkqku3dSQaKmLM9viTbUTjLVjjdb4Qqs23zahoP57Y8P35rpxFqvGUqsvsuot1gkW2xiLbbzFpi2sTP17MVyJyL6KezvzKpLMNkORVWu2awobtCa7/seKdOuJWff3L7pxZEH5mZlHyzOL6wym+rjihrg99RpLQ7Lpeqql1nDm1haEh/x8FGViy8hDPSqMkb6wjcfESjgr4uzQIcaIQ4dDkmJ59ZBoARseNhxpf74a8wJDw2JiBPznf0jEWfFLAPdxkp9TfKz8c5rAyD5W9YdlPwf8XMwXAH84xvyQ7Y/I/ogciMgBTvaxMs7JSBjgvIwyvI8VMUboigoMRx3auS47/Zs7phmP8wwvCxI+7k1y/DjRc3I6fH6O99yc9qNTnadnd5Wt8JUsd52aez8n7mmhHj6/GLu08M1ew9sDqa5zc98fnWZb/+fm3PhHprTajXE1m5MeH1wjvb1NPbNd3JJ5YNn4bZP+8PBsnur6qd649PTikR9OzH9i1D8vNBC2LUF7FnVjF/+oOPLAzD80R+/lk9e29Fatch2d8cKU9P7k3Bdnl1VY5tQc3f7qXj3i+vz06eN37e/7o1F/WPSHBX94yJ/6OOBjZR8r+zklEFYCrOpjlaE6hVO7OLWbUQI08DECzvE+TvaxKsooGKdinIpQEkKL3bLqV9VOgb6Ffjxwq2TB4ay4bVP+tDb+L5vjE/Mzl5/ZXPW+GRPCCBfFWRGleYwRvp7QXyP8F1sVfr7EiCjLIwyPUAClVYwEkTDfcb301hoDsl3Tkz3Olz0Gzx7j3zo2sDUeyU9rzoovmvGbvMn/cnHZ6Po1iaWr/9hyOR1+OPtF3Uj7yf8r0GrgnZOFznS+MznSmcQ7UiMdKZFOPdehZT7r6PZUum3a/Yv//rT8GwCteVs36qeyf404p4ruYcLdqaIrLeJIpz+nD35I6Xmj87doA+9nv2helJ+T3NXrCokSykSxaBSLChgH/GHVxyk+TvCFeV9YxVkFZSSUjQZE0tZ6emfZREtjclFjQlF9osWms9h0RpumwJqSZ5+ywzp5hz05r05TWK832g0mq77Iqi2qTSyyJhTXaoutycarKb9ehyuqHJZ9Ffd25ZcnmW36IrvGUq8x1mmKrUmnSifd2be2c6fpY8Guh7vXV52cf7wsfa8tvrh+bFHDBFOj1ngtyWI1nL29FeW9vmgYYcRYfI61oIcjqvy1/iad/oV+XpqKeetfzu7Xu1D+9jD2THxdFGCMGHuMcFb8q3LAxyo+Vv36fmIP95f79HMKHovwHPDHhnEyRPMYJ+IMj9NRHxMdEMT+XnzHkklHVyY15WXe2pHw/kCm88QM76k53tNz245Me7Uvw3VmHnJpWceJOS+K0uxrv723UwNfXvnhx9kNm0Y+KNC2n1nwwJxavu6763n6n/ZNu74r1b4j/VrhbOLRZfVTc/fdkn0L4gumfVeWMzf03C6337tzYG1d7qSWw/OubRqFnl9CNWz3Vawlb+ZHH+2OPCwSHhdHHxQyt3YM2jd0l//wdv9E24a/3DOnXjdNObYuedfS5KXTdWtWzH/38Q0hAR8n+cKSnwPDjm8ou/Fxsj8cS3lklFVgVkE42cfJfhb4Y3M0XOZgjIwzKsYCf0RyU8Q999tjd8qXntiWkDvpL5vH/WndmDFZ+lmHluy5+eNd7CdU6e1TI90c7yckHw1+jt4x0V+3bIZC+l/tUPgihAYwLSI0j5PAR6ldtMLTxKNjuS83GPCsCd1bR/u2jsGyRge2jOjZNDKQm9i4/Penlv2PcxtG5GX83xdWjzy7+j+eXc781JTR8cDwunHE2/q/UO/SxI706GdDpCMp0pEaaU8Ntxu4dk34s4FpTxPdc19e/bbu4H9V4ZU9LzOeVfyG65zIOzNFZwbvTBFcKVFHGvs5ffB9Wldrku+FDn2RBr9evbdgwpFjWxjABcI8FhGxqOCLCP6I5AurOKfgnDCUpbMKxkoYx3cD2v7qTF75xKKG5OL6hGK7tsiqN9v0hda0fNvSwrriPNvFnNrz26uLtldvyLFOy29INDeOtdTHFdmSdtdm7rZONlVm/HoMl1U5LPuu3ssvqEix1OkttkRLXaLJnrCvJuXMxUk39qz9VLDvc/6Bj3nFL805TQdXlJybdqwyeZ9ds7teu6deZ6nRnrm9FeW9eJRDY5GWkXBGxhnZxwI/9wtsfkW/xDsG9t8KpyQf/QsXgFNDjbFf36Yy7Oy/RHIfK+OMPFRksnKM8Nh9DmXsf0N4bLMqzsg4DYZCB8PjnIDT4V4uSohKP8MR/f4fty89viapfGPi3cKUx+akn0yGp8ak54VJTwqTHhemvNo/5Yk5vTlHcztH89iU8ebQ7Du7kus2jX9gyuy8sOb54fl1O1NrtifbdqbV5WfW7sio3jHFf/Ok0tYUelpxenW6ccro9yX7Iq+awIfb/fdLanKm1+Vknl/0l4cFqWRdlq9i9ZujM4mb+dHHeyOP9kQeFkXum/j7heS1rf6ry3xly9p+nH5rW1z5ylEXN+rMP2jWzNe9fHk/rMp+JjoUulkFZxSMVnBGGUKXBX5WCjCijxYRRoJZALOxaovHaQGnJYySMUry0SJOAYyUUQr4w6KLGtx+tujbxQnfrtaMyjJkFE3fUWO2d9x1cl2DKt8vsV0c6aPpACviNEBJEWNiS4/C8KwBhBRju5Ji66xft0V/ZpsUEVKCScVLAYTmAyExEJQHWWUAczfsWvRpS1Iga1zPllFdm0cjWaPwrNFdW8fiO7Wls/+5fOt3HfVrq8wTjAv+S/bk7ze/JwAAIABJREFUf7AdSnx9Pb31RpznaSr2JCXUmhr9mBxt04Q/66OdqZH2lMhnfbg9MfxZx7WnSq6Zn+q+e1Ly30X3XPpTpvv+d8zn1IgjjXekRjoN0Y4ktj059CGl93WK72US8tQQeD33fu2c9SvGOuG3hCxiYR6LqnhY8YelQFjwRVQ8rOLhnwlHWSmWpdtfnSkom1hcn7S7LnG3TVtk1ZnsiXn2pBzrivz6S4XXWnc1tuc1Pdl5vWZH/Z7tdcty7KmFDXpzg76oLrnInmGsnNj85tfqcEVVwrL/6t2CgvK0InvSHrt2d12i2Z54sDrt4vlpDftWPtld+MJc1Lpr98f8va8K8u7sWV1+dtbx6vRD9boDDYnm6sTTt7civAePchg71NPCGdnHKD5OHmpc/Q3Yfk7xc4qfk/3DkMe49THA9wVgSvJRoo8U/ZTkp6QADQI0iNk+UvSRIv5VMP+rXt1QgkfzGCP42P+E8FgkH5Kf+4WNczLOyrGmHU7LKANwFuC00MvxfSR5+nLJTy2tIBK6aNlgmT2iYWfGnfyka1ljb2SPv5eru5druJeX+qAw/UFB2iNj+hNL5hNL5oPCjKbthtt5Gc8PLvhp38L6nVOrtk+8sE5fvWt69c7pp1Ym1hfM639wSf7YRD6tfnJyx90DG4P3K9VPD8RXt8Dbm23le44uHt+YP+1m3uSPxxcP2Lb8ZE7+cGIeeasg/KCYe1AcfmDh7hZE7xYyTdvw8oXI5QWB0lW+K2sfFEw8MPc/HpbkdyGviHDIz0T8HPAxop8FflaJQe4bMmSckXyMGGBEHyNijISwEsqIGCvijOCjRR8FMBLgpBSggJ9SUULFSAWnBTwShsKh8w9tq8/kX2ypayPQPlUYUNS+iNpNgi5S8pM8ykTdbNTFCQgn9wpqgFPhUBQheIwUMQqgRKypBpBYH4eSUQqg5PD2BBLENiyhBIAIBaYUnBS7glKgH5CsCL1+dG3LVOdWXVfWhJ6s8d3b4pE8vTdHg2QlOLYnlC/+zY39CU8uZ7ZcnXp4y29Wpv4vB7N+/9ie9KD2+493NOiTtIGWNPqNgfug4dqSop9To+2G6GdtpEMTbtdwn/TRjkz0wRj/kwm8c3K4I41zpHOOlKgrJdypZ9t19Cdd6L2+/02S/0US/CQZfjr5Q/Pc3LXf3Lh2NqwKvgiHRQQsrOCsGojI/oiIRxU8qmIRCYsKWERBORlmJYTj/YC2tp7OK0vbXa8vtmuKbHqLVW+uiy+oj9thn5rTYNzVVJdVfyv7ujWvub7g1rXcurLsKmOufW7BtQmma6PMDYmFlanDhAu/+psn5oKKSbttyQfsmr31CUX12sOVGVdPzru7d+uTorwHe7Y37dl8e/eOn4pynxZtbjiy4FzFxIP1uv3XEo02/fFbm5GoxxfmAizwsSLGijin+Fk1wMoBDgQ44OckP/uzAhzoCssBDvgZqYuRY+jG1MXIXcMY/+fykSJO/Uqj/ut9abEI8BXVf+VfhvCO9dVjtH+xcUbxc6qfA36O97FRjBVhRkUotYsCggiuXjxemLNBFDk13Hd0y/zjyzS3d026mRV3L0fzxJhxY0fqheVjz6wYZ8vJuGua1rwztXmH/vrWxDv5GXcsM5qL5zuuGruaz76t2Pvu6oHAvdLWK0U39m9sqzwkvmsC72/wrQ3cczv7rF5teyi/vS28bIq23pTe3w00l34o3829rOi4sgMq29K6f0rj5tF4+VrmZh59M4+7Uxi+WxC9WxBuzmevZ3VdnAOfm+u5uOzTycXvji96fX7DnYuFHOEP8gJKC35a7KaELloIMFKABTE/O5SlM8DHSDgjDqXujPRVGi/HhNPgSyaFUQJO8ygZxploP1D7FTWoqv2i1B3mu8OyjwY+WsVoFWdVLy26GB7iJUiSaltan3ihPkVFqbCfFLoI0EXKPgrAIR6hRHho46qCkjJGApwEPkLyhUR/SPCHRJiQfYTa3Q+6+5XAgMSR9Pva04/WGfAsTWDzBHxH4v0Fv6tb8v3bHWme7Umft4+vWfuvt4+OfHYlrqUk6drxlNzF/7Z78+/sZ8b8VBP3pkHjvJPif5Lc+1JLvkui36exH9MibYZouz7SruU+ariPuujn1MFXieRbbfRzMtemC3ckcw4925nIdurpz6nB98k9r/XYC53ncYr30cz3t5cUZ48pKljMCHQPL2KRqC/Cd4XlrrDq52VMFHBRxKMKFlaxiOwLy3hYwjkR56RuJWp7cza3NMVs15vsOrNdX2RLKrbrzPYEU0Najn1JwY0ft9Wd3FSTvbVuc+61I+YbN/Lr63bYsnMadIXXRxc3JBVVZt5/E3u78F+9t0wGYTlQ+siUV5Vmrk+0XBttahpd3JB4unRy4+EfmvdnNR7YeOPYmutHVt/YvfG+Oefh3uzas0uOVWfsrdPur9cZrYYTt7egvDcQI5wT8bDk45RAWA2Ela5YpyoiByKyPwwCYeDnJH8YBCJy4P9j7D3DokrXvN/z9b1OmDlz5n3P2Xv27D07Te9uA4pIKKqI5tC2tt1tm7pts2BGBakqgqnbnEBFRBCBSggqKqIIEiTnjErFtSpRULXyesJa5wNqu3v3vOdc1//DQ62iPvDwe+7/HdYqDllpaPsQmT/i/P8P4TY//J/H8A/6BeF2VnZwsp2Vp0yE9e8txt99FC1baGyhRQsjmGnRSmMHhWkevelpPvz9As2WxdWGrKcFP17etsiYtPzu1vBHSfFPjy7O+S7knvqbxuyDlRd2aVZ+ql3yx6x1QXmbQypSl1Qe+7Lu0g77oytST4U8XCu/fiUP18tDdULXU2mgRu6vEZofii0VsPURbKnAHU9Aa4XQ9EBsecS1POHanvLtVfLgS/fTW89/3P7i2Nf5333SdvoLr2Hfm5ubfKZ9TMUR5uGhccPuyXt7Jww7rdmrhy+tep2z8fXN7+/vDys5EFt4fHOZ7qZPADYW2QIC4RcJCjjeE275mXBopd6lNlMZ8odiioWaGmdCFj+2BPD7jAmY/bwlIFoConmSdzDQzog2BhA8djDYTmNbYOo0Fy0U54GSA3IZ5dl/2xo37+gG41CDQ8YWWiQmMDkuEz55zDd1d9AU25LZL1kDknUCWn3Q6gNWn2jxiZZJZPNCwoOsbugYF2i382HmrsbtSnKvwrk7hDgcWfbFvyf8/n85EfR/9O1WduwNMu75XXtRVGvhnMabQfW3439M+I9TiX8sPju34kbEizuRLYbI/keRb6oVlpowb3PsZGu8vy020B7LdMWxPbFMVyzbHcd0xVEd0Uy3kulWMt3xTHcc0xNF98RMtMe5mmMt9cqxutihZ4tri+b/dGja1vUzR0dfBSRoYYGFBzYeOFjkYCUbj80isEBg4SULJ1t4ycZJVg5aGGChESEJJa1Zh/KiNYZQjSFUa4jQ6lRpuih1SaRaH3+o+MsjxiNH750+WJKw3/DlHt03SYZUTVl2ilF9yLA62RSv0S/W5H/5pClPlql/uHsUAQpbcp4eOZoXd6pIdVIXfkwXfq4wLv/SqkeZW8vObM/JXnPz2oqCK1/fP51QmZb05Mf9eTlrjhfHao2qY4YYTVH0pYeJZmHUzjE2GtpYaOGQmZVsrOzgZAcvfawpzt8Tjq3szxn4P9bbrB9S7n+Q9f37/66u9tHi48Lbx4TbGOnvCH/XJ/tZ75rnNLDQcCwgv6WkMQqM0cKUTfUyAuCoutLrl/cu1qye9tMmxeXNqqI9C4p3RpXtn2/cNy9z+X+WH9tEvCwaKL9ufVkyXJF17oeY/H2LH6R//fDYmpbcJNh3Xx6thb01YleN2F0DempBdw3oqgFd1aC9CndWo47nQkul2PJEaH0M2ir5lsdC+1O+s5rpfAEGGuWxjvLMhKOLpl9bH1x5JOZt7qbuc6scBVsDpfuosr22vO9stzb6TQn22xu6zyzrubBy4OqaNzfWmm+uP7Pyt6e2RBsLLnpZ2s4COw0cAcEREO0BYKOhjZ4aPYBWGtpoZKPhhy7j+04EtjGSjZXeH4KSNSBZA9LUZtloZKWAlQI2GlgCgp2BDk6yMdhCITsnW1hoEYFNEkhZbPOM7s3WTNsePvOw6k87wmbtX3ypzkjIkpORiHFo80EzBd8y0BzAU77dPInMk8gyAS0TwDIhmn2C2SdYfbx9XHBMoLce3kOJRH97yc4v+hNj3IlzycSZ1n1zRg5HV3w3q/yb6YMHo17u/MvzY3/zNHxpex5te6oce76wqWThuT2/uXTwT2VXYsqvKe5fC3qSO739vqL/iWK0KsLyIspeF0c0xLiaYnxtsf6OuEBnHN0VT3XF0D0quktFtc9juhf6O2O8rVHuphjby6jRalV/VVxlviLnRMi2tX8uKjwhYJpkeCuPzRywcqKDhXYG2Vls5aFFFM2cZGFlGydZWWxlgYURLSwiJKG4+cqhvKg0Y5jWOFdtDNMYlJoSlbo4Uq2PTi5ZlFS8Vm08lGZKPVC85oB+wQH9isO67Zp7B48a1yXr41N00SkFix435/wa4RAEsC3/sfrc5c+LL64uOr264KdvSk6vu3ds48P0zbqr353LX3iyIOps7uLb5zeWHdtdcS4x5+bKzBKlpiw6vSxOXRx95eFuq/CaYBkrDW0sNHPoLStZWNn+/0W4jUUfR04rjW0fl9/+ofBuoZCNxraPbPbH9P5i/VFjDP3CnNsYecpi2Dn0QQ4eO3hsY+FH/WHJTOP3vXdkZYCLoqEwUXpdm3P485KUZTnbI+4mKot2RORvCik9sPDyxtCrOxaMVebeP3PYcCop68gP5lrdQPnlnAOf5x1c9ujsFm/jbWn0udhfC/qaQG+T2FMP+hpQbwPorhU7a3BPndxXj7tqYfsL0PYcdDwH7c9xV43YWS12v5Rft8lv2+0vDEeXz1EvnXb/yJLGY0uqU6JGr37ruPUdkbv+9eWVrRkxrvyNzjsbX1/7+vFhZeOp5S/UMQPnlxO5a9rOr0pZPT3nooZBgoMVCRaQNCAZ6GCQfcpbscjKTCVQyMEiG/vuD/IBcjuHHfz7w5GWbZRkpd7tlI3Gdgb/nIXRyMnKBCvbOGwWoUVC9V5zqunqoXtnF5/57rM90TN3KL48u2Gn/ujspEXTd8xLM2SNBsYdLG9n+LcsO8qw5gD4kAiY/T+vrQFoDUDHpGifEM2TaGxC4CBsK79TvCHGsm+eNzGETJxh2RtkSVKMJscOJ8cPp0Q92fn7+otBzobl9pdRRJ3CUq9yNC5rKI7O2PxPZ/b+yZQVrc8KzTn5l6Lz02qKVA368K6Hyr4nkSMvVG9qFGN1Cnuj0tUc7W2N9bTE+NqiJztiJtvnTXTEOVuUjialtT56tErVU6GqKVE+03+l2R967qddAc43LvA2Glg4+S0LLJzo4EQHCwhOsvPYJopWHts42cZjO4dtPLSwYIrwktarR27NT9fFafVKtTFSrY9S61VavUJjmKs2Ko/o5iWVrDtaevywKW1v8ab9+hUHdUuTjauO6pelGqI1pvDUIuXj1iu/SjiiMVF8PyM3c03j0T09ezSde443JqmrNXvLT2zOzVr5453YzLuqswWLc6+sLfxx0+3z6y7dXnTMGKkti0y/F60ujrr6aK9NfENyrJWGFgaYOWTmZPNHhNv/3qt/INzOYTsr2VnpYwJ/EW8/wlKyvTP/8q/W5//xxY/7ah8TPvUhDk5y8NjBQzsHHBwkBOTg4ZTsHLRxwMZCB4vtLLIyyMrKVk6yszwD6eYao2bbost7F+ckxtzcFnZ7S2jWmmmFCXHHv5z1KjdtsDz7/umDlZfUZ3d+VZ9/lu58eHHboh83KEzHvzc/vY5HaoW+OtjfKvY2if2NsL8e9jfgwUY00ID76lHfS9z3Eve+xD0vcXeD1FUvddfhvga2o7r57uWsvWtTV4Wd2RBZsGdBSYLCtGtW64klPWdWDF/4oiMjtvrArNGLy83Xvhq69HnvxVX63WGvzn5Tvi+0/+wS640v+26sO7szprToCoOhk4ckB10ccvIS+XdHMCZ5TPCI4KGDx4QgfXTkTRH+fjdZyU5LNnqKbcnOYAeLp2orDhbbGUwymOQkOw9sWBwBgW2X1f+xOuRv25Wf7FF8sjc8ISepixm61nE39OjC8OTFn6wLS8495cICyQgEDawUsFHvrITZL1opZKXRh0PfTmOHH9gDeGwSORlATRC3Dm18vCXOtifOnRBK7J1l3TfDuifo7b7gkf1zew+H3t/97623I4ar4oerlW/rIseaI982hI/VL67Tz9ds/afkLf+cdWxm7hnFyf1/Ljwb+SR/3qO8OS8Nwa0P5nY8Cu6tmjtaE/GmJnKsNspSG2N7GWOvj7HVK8314W/qIwZrIvoqlV33lK2muKbyr35KVRzXrnWP28ZFZPHzVhqbGdnMYAsrOniB4EUHix0ctguCjcM2Tp6KKzYO2Dho5TAh8caO60fzF2fo5qXpo9UGVaouSq1XaQ0RamPYUWPUEf3SvSU/7Cg5c+Be2UHj3T26w/uNSw4ZlUf1MVrdgjR9vPpu7JPWq79GuCxTmDQ+OFV0Ylvr4ZTX206/3ZnVsf/H2vSU8p+2515YfTV7Wdb15bmXV945v+b2lbXnc1cc08VllEYcK404UarUFEdderh7jB9xcKyNhlYGWDhs5mQrK9s5meCkqb3/WPZ3o6DIwUkELxPvI8PH9H6M4q9e+kf946VfnAXvXMCHqxy2c9DOiTZWtHOinQNWRrBzwMFDBw9snGhnBQcjEiwiOMnKym8ZycJDO0NzkB4bajlzdNPelTPPbY3K3z3vzq6YWzvjDi34a8WZvZ7akrH712ouJR9eoai6mia/abh7eP2VHUsendtT/tPuTv1lOFCP+pphXzMaasZDTWioEQ42wMEG3F8P++tB/0vY/xL3N8g9zXJvC+59JfW/EgcaOvTZFVePVpxPyEmMv/ZDyMMjC2rSl9amLWzMWFi5P+T+js86Tyzov/BFy6klLac/f6qe9zB1Sd3pbx8mqbpOLx6+sqL+3OqfEhaaR9toCROM4OSgk4MEjwheIgSJECRSlElRcorIKUKnCAkBT8nBYzuHbCycCulThE9t4hTPBCdN7TLBSSQvk5zsYDHBI4cA7IJAItEKAg+6aw5ma9Yd27z10q47HcXD0tufnlwK2aOaeyg6aHfE12c2VZlbnDJwc7J3QnZNynYGmWnRysCpKSYbDa0UsFLQSiF7ANspaAlAqx+JSGqpKDq+bFrPocWOfTGOXXNte4Kte2Y69wTZdk+zHJrTsn96peazTkNs872I9vLwvsrIkfrI0frQ0bqo/uoltYYFlzX/mbD6v6Vu+XPK9/95eP0f8k/GPM6bV54z80nBrGdFM2v0M1oehLQ9CO16qOiuUPU9jh6qih2oUvRXKzoqI1orolpL47tMS+vzF/605y/Llf97Y41JlOUx/7sOjuXdzAWyc6KDFxwscrDYzgt2DtvZKcKxfYpwHhMSb+y8llIwL90YqTWEa40KjV6hNSjUhohkvepg8cok3f4Dpdm77j9LNFkPGswHDSUHTRsOmyJS9Yp03eJM3dK0uwsr265LMvWPz3jBNHYUPcy8enFD+ZnE+mMpNdqjTzIPPzxx4FF64uP07Y8ytz49kfA4fbPp5NpbN7/KLJqXWhqVYYw8bgg/ZopILY46/yDhDTts595V2qwctrGynZEdrEyymGAwwWCCRuTU0c5ggkYOCpI0IljJzsoOXib4dwB/IPkf8f5waSqRntIvCP9V/n8R53/+NA7bWGhjgY0FNhbauSkhO/9ODh44WJFkkIuTHZxs5eU3LLByIkEFBAyxOJF7NmnH0hmXt8Xf2B59c2d86ucz9GlbYNfjpmua7SG/SVke1lF4AfVVj9forY/ypIEauqNyvOmh0FeHB1vwUJs82i6NtqPhFjjYBAZewYFGNNgEB1/BwUY02IQGWvFgKx5qwSMt6HUT8ep+a+mVB2d23UyYb0ha9CB1uSlpfuGOsOxv/1q4edoL9bzGE8ufpy0qPxJfenRR4+Ufqk6sqUxf+fBwXOOxha0/Ln1+Zk1NyY+8MOHieBePSB4SPPwQqwkBkyImRewUkVMEpACmfiTFKcjRe7zfi0N2BtoZ6GARwX04u9GHBSFAQgCEAFwCcAq8TwZeTFtYwitPvqUte/KTZ+6KCNsXFbI9Yn9+8iCyO2QwyE32+ycJEXmRbKYEKwfHaMHCAjMlvjf/0E5BB4WsNLAGxEkawUnfrYNrTT/MfXsk1powl0ic69g717InxL4n2L572ljS7PLvf/Ps9Jz20vg6fVizQdFRquh7HD5crXz9MnroRXR/1eKXd5ce+eZf933xu+RvP01c9psdi/856+icBzfmPcyNvnc9+OGtWU8KZlXdCX5eFFJbHFavj2gyKZpMylf3ol6Vz28pX9VUtOrBT5Gn1v9r6je/+2HpJ49LixgomyloZQQrzVv8yOKXLQHZygEbz9lYYGOxnROnCHdwU8clsHPQxiNC4k2d15LvRGtLw7SlERn3VGmGyDRDmNYYnmJceECfmFRacLC8Y0eZY6fBf8BgSy4tTTZtP1oaozVFZBpjMwzxmrvxj9uyf5VwxGPH7Uptys1lx/OXXbq94lLOiivXvin4acuLI4eGD6a93pfWfyCj5ciRByc2ZV1fkqaL0hqjT+qijxkU2rKIFF3UuQe73nDDDoFzsNjKgHcmhJUJVna+R3pKv1iTjERw8rswzsoOViY42c5Idlqy05L9g53+e737FU4mfi6J/5LkX5WNwR95AcnK/DyC/s4ysT+7UzuLLCywsoBgIMlggsE2FptZYGFFO8U6Jym3l3Tbe03ZmgNLpx2I+/crm1Qn1oTf2Lta7HrcdF1jStkgtlfwbU+Yxgeg/bnUUwu6a9FgIxpuQiMteKRFGumQRruk0S5ppAuPdKDhdjjYggZb4UCLNNwmm/tkczd+0wZft2Bz+2iN4dKhTZqNC9RfK9JWzvpx9Ywfv555fPW0C+tnF+2LeXB08b2k2JtbZt/YNvfJ6fV9hrTHZzbfToi9vG5G+aG4F9p5tccWP/5pXe/LEh5xTh4SLCLfJSPAzkGHKBGiRAiIBNApAqcgkoL4EeHIwcOpOD8lhyARPCI4SPCI5JGDgw4OEDwkeURO+XwOExx0cpjkMMlBUoB2TrALvEuGI/TEBvW+//xeOfvgvMjE+RceXvXK1EtzT8rdy6tO7VuYsWXdlQN3O54SWLYKyMyCMUqwMsDGoPd4QwcFHSwgKEEG8sv8nGvfRnQkRVkOzLEnBjkSgm2Jsy17Qsf2RFj3BQ/sn2nY9Nuay8qqW3Oq82fXF4Q13Q5pKZzRUarofRQ59Czi9fN5zXcXpX/9G82qT46tnXV6S0jiov9rx6J/PrLh97eORVbkLnp6Z/6TgqiKW6H3c2ZX5AY/uxNWUxRZX7ygvnj545sLryXPPLnhDye/+s2p1b/9ccP0ncuCKooKBEl+4+fNfspOsQ4/tvlls1+2sMDKs1ZWsDLIxgl2DjtYmeAwwcsED+0CsPF4ivAjBfFqo0pjiEo3xGXoo9ONYRrT3EPGhftNyUn3n+69Z9thIvbcH0p6UHH43vFkwzqtaX6GSZFZqsgwRamL5j1uu/brMZzDjrzKI0kFUUdM0Yf1Ck1J5E8FC3OvfFdxcn9rcnr3wVNNKRmVx/YVX1p3KXfB8aLI44aIH/WRpwwRx0oVqSXKixUJY8KwQ+AcDLRPYcNJDlZ2spLzfdx2MsjJYCeLnQwiGeykJSctkYxMsjLBTEkiWYmkMUEjksYkjZ00JmmJoCWSlkhGIhmJpN+LkUladtCSnZEcjORgptJCbKexncI2CttpbKexjZamakI2GtspaGeAnQU2FloZyULLZkYys8jMYTsv2Xhs47CNxzYWkAzw0MBLAQcl2t+NrAo2jrWwlIXjbLTgohia8V27cOzQtpVF53af3bUgafEn575Tnfh2jmblTGtFjr+m2FF+Wag3CPVlYuMD4VUF7qiGnS9BTz0ebEGDLdJIGxhuFV934tfdaKgTDbaj4XY43CIMNXNDLf6ehjcvHrytKZscqIfmLuFNGzvcHBiopwbr2g2Xbx1ae/r72JMbwk//oLiwLeriFtVP68Jzdy95+NO2kbJz/eXnijO/u5u24VWeOjcx3ngw+snRmLKUebfUX77pq2EkQAiQ5LGLgy5WJHjRxos2EToE6OSBSxCdokCKAikKLkFwiiIJICEiu4AJQSYEmeAlhyDZgUyK2CkAJw/cHHSx0MlCkkNuDntY2clJDg4RAiQFSAjQIYAp2UXBDnk75EqbquP3fRm9e3lp5zNKxnl1htAd8bMSo2fvjYtMXjp9R8S07yPPPCixIGingX1CtPuBhRHfcsIYJ9ooQExCa0CYFGH7i6envl1QvW/xSJLStmcmsfszYt8M6/4ZY7tnWvaGjhyYW5M4zbD7r6+uz6u7PrfhWlDjtaCGa8H1N2bX5cx+dSu4pSCk2xDbUrD09Le/v7Ex+MpXn5xZ+Ycr3wef+nbmgcW/3T3//1Sv/f2Vg7NKzsZX5Cx/eH1p+dUFpvPRhSfCbhwN1W74w95F/3R0yX8/v/LPN7+eVrBh7pWNip3zp6VuXzs54fWwgsVH2yZE2wS2TcqWgPSWAW853kZDgkZ2VrQx2M7IBIfJ94TbBYmUeVPntSP5cRq9SqtXpemj0w3KdGO41hRxxDAvSf9Dctnpo/cLUx4WJJedO6Tff7hkrdq4VFsaoy2NSCtVpJmiNUULnrRe/5U8XJIlFjsLnqYk31ak6BTJeoVGF37ybtTl3C9zrm0ovJxYfCnpVtaOCznfnCxckmGMSzUp1PciNKWKDFPUcVOcujjqckWCmR8mecZBg3eEs9hOvwvXJI2cU4SzU5wjksEkJZOURFKSg5aIAJ4SSWGCgmQAOgPQRSEXhZzwMqZrAAAgAElEQVQUnnrbL+SkZSclERQmaOmDHBSeGpj5aIQG2wKSPSA7KMlOQTsj2lnRxgEbJ9lY2cHIJINsFLBxyMpCKwOtlEDQIsGIBCfaGM7BQwcn2xjZQmEzxVtozsJCOy2RE6wo+K+dOfp17CcHvpx5bH3Yj+uVJ78N/Wld8OFFf7l75Du++ZH/+d3Ak3yxxghe3kOvHkltz0FrNeqsQ92NqLcJDzSD4VbxTQca7cKD7bi3Bfa9EgcahKH6iY6q4SfFz26eKziWpDutaTLkUUNtwkgXfN0pjXXJli75bTPd+2ykMudW8jdZ+1Y+OLtv+GEu01kpm5snWh8MlF+3VBfC0ZrJlrKbCYvvJy99mDz/9p64q8nrKJ/VLwA3LxEsdjNonIFOHjh4ZOchySIXBd0UdDGIZBHJQRcLXRx0ctjNSh5W9lB4nMLjFPawyM1DUoBTXp1kIcFigsUOFrsYyUNjF40JFk1ZdEJApIhJARMCIEXRIXIOnvLJ4JWlq9HSRcty9dvW8MR5M/eFf7onJOLQvJyuIp35vuLwoqDN8+/3N7tETIyLpA9ZA+gtI7ylebNfsHuBi5J8ATZz3/aE6P+8tzOuL2m+9WCUfc9c+95g8+7pxN5ZjoQ5I0mRxh/+WLz/k6ab82uz5jRdn9mUPbM+e3b99dD667Mar8+uvxZafTVMlx505pt/022e/WR7SPHaP+eunXF97Zyc70IurZ+pWfrbpAX/nLT0X9Srf3Pquz+fWveH1OX/krL4nzKX/PfTK36Xs/Zvhh+CyzYGPdw4+/6msJtrgk+snp24dHpZ3jkMROcEYxkHtgnZ5pMtk+gNJbymBRsFyQC0M4KVxjZacrCIYKfycGDj8RThhwvi0kxR6caoDKMqTa9IM4RrjQq1MSZZt/Sw7ptk/XfJho3J+m9TileqS5akGeO0pZHq0jDNvUitKVZzd0HlrxIOZZnGrjuVKZpbyrTiSK1ekWacm64PO1Y07+TdxScLlp0sWJ5ZtFhdEptsikwpi0guj1CXKdNM0ZmG+OOGealFqksVCWZ+2CUwJDsVJ6GNlRyMRDCIpJGTQk4aOSnoYqCLgU4KOSlIBhAZQGRAIijZ4UeEH5F+RAYkMoCmCHcGoCsAST8k/ZDwQyKACAoRFCJpTFCYpCWSwg4KETT+WZT0YULu3aCrH9gnod2P7QHZRmMbA+0ssHOigwMOBpEB7KGwzQ/GKNFCAycNWEHmeImDsg8KXlmkZTBJ0b5xVmBlTpADSPYi2QPkAJAxxtbRziOblx5eEXRidfBPX805/23wrR3Ky5tVB5cEnf5u2ZOMPdwLA3hZCuvL5aYn6FUleFWJmqultpe4vV7qapT6WtBQBxpoQ91NuKtB6mkAPTXSUJ00WCsN1MojTXC0ne5t7ntosNZVgZFeYahLGOrkB1rRcLv8ukM2d8qvm/FIk/ymVX7diocaQV+d0FOLh5vgUJP8tr3r9qlTnwc9Tll9d1fs1W3xN9ISQMAXYNE4I3lpyevH4xR2v/dWbgp7Atg7KXsCspuSnbRMvDNT0MUgDyu5A9AbAOOU4KV5L8O5GcFJAycNSAaQLCRZ4GAEguVJhnfSHMnwBAMJBjs5ycXLLl4mOcklYJIDBMtbKWoCgnGR88n85arcz7aFRKYv3Fy4f/auuAVp32jqzsecXP7ZD6HnKm95ZcktyM5J2TkhExOyYwLbJrFtAjvGoc8vWEf6nxZePPVd7ImFf3m2a95g0hLzvjhbYrhzV6hje8RoUvTN1f9anhn84lbU05yZL25+Wpczrf76rPrrc+pvBtXfnNlwM6T2Rtid5L+eWf3/mDbPqU8Mf775s7L1nxnXBZnWzzJsDNJ/H1SyaVrhxk/y1vxH4bo/Gzb9zfT93yo2TWvYMqtl2+zmXSFNu0Iat8+q3zbz+aZpJV/9Ub95zp3tirSvFa1P73M8a/ZR5klk9WHbBDQHpv7HoI2CVkawMdhKS1YK2GhoY0UbC6wcekd4fpzWGJNmiEnXR6cbItMM4WmmMLUp4qghKtmw4LB+yWHd4hTDIrV+nkYfk2aI1Joi1KXhmlKl1hivLVr0XxEuBTCZ/yRZe0uVURyVplOmGeeqS+eklCqSS5VagyqzWJmhU2aaVGnGCK0xNLNUccwUedwQeUIXeUKvSr0bORXDXSLr5CDBAQePHIJEcBLJIheN3TRy08hNQzcD3Axw09BFAec7jDEZkMkAdn4klx+5/NDpB85JQPpF0i+SfkAGAEEBgoIkDQkGkiwiaOig4JRNmErPCBo7KGQPQHsA2vzA5ofEpEhMAnsA2ynZxkg2Djl44OAEkuNJiiMDwDqBrQHJ7AcTgiwjeaSu2XDyVPmpzIpzGc+vnyo/nZSzZ/2txM0vr13qeFJe8/yJ8cnj/PtP7tyvevC88VVb+83LGdvnzzq9NiZ7S2zOVkX+9rA7e2MvbY9NWTSj67JWbqsSakpR/UOp/hGoeQhrKmDNY6muSmp4LjVWy231Unez1NMkdTfg7gbU2+iue9h772br3YvOF3rcXwMHW4ShDjjaA0Z6+MFuYbAXDPWJgz1wsAsOdID+djDQDgfbQV8z6G0EvfV8Z63YXSd014P+VtBdd21L/MU1QY/SvrqVOO/sjoUZu9e8eFoWYNgJmp2k+fFJ0TuJ3QHsoZGHgR4aeAKiJyC6AoCkEBlA7oDopkQnPeV6oIWFVgbaGUhQ0EkhbwCMT/JuP++iBDctemjBQ/MEwzhYhuRoN8OSDCRZPIW3R5BdHHZy2MVjggH2gOCaEMb9YEIGus6KGTvDgw4qsnuLTlff/PT7yOl7VLP3R8btm//MXt/iHjW1NpBAclKy0ye5fDIxIdsmJMsEtPo4D80CiQt4hruqbv+0MTI95n/c/y6o52D06N4Yy775jbtCzy7/3yovRT67o6zMn/ks7281tz57eTOo5sas5zc/e3Fz2ovrM17mhD45G35xzb+XbpzduiusY9uMli1BtRtm1q6bUf/9rIYfguo3BzVtC27bGdKTGNa/O2IoMWI0UfF2Z9jIjpD+nSG9u+b27Arp3hHcsTWoeXNQzebZVVvnXl8bcWL7N17ijYtlXvtY6yS2j0PbJLAEgIVCZgpaaM7OYhsjWylopaCNhVYWWDlMynxp1/Uj+fPSjDHpxth0fXSaXpWmj0g3hKXdC9eUhqeaIo4aFUeNEeqpMrsuXKsP1xjDU03hmtIorTFeW7Tw1wnHMmSwLb/ysDo/Kk0Xo9XHppmUaaVhalNksikiVa9IK1amlSjT9SqtXqnRR2qNCo0xXFMamnYvNPN+hEanuvRwl4Ufdouck4MEhwgek4Lk5LCTgS4aupkpgfeCbho6qfeB2i85/fidAshFYVcAuQPIHUCuAHIGoDMAnAHgpKCThiSNpggnWESwkGDgVN5OUJCgpq4igoKOAHAEgCMAiUmBnBSJAHLQkoOT7BwmBOAUAcmyTpp10QIREMc5zCPZ+uaNPuvKkS8Wn1iouLUkvHTp3AeLZhUvmq5fNtu0OFj3eeiFFWH7VqnURxK0p8/vPX1z08k769Ov7lRn7ty8bcuKpYfWLzzxQ0zWdlX+gfjbSQvzdsZPlGXJTY9h3SP0sgLXPEBPy8Gje2JFKXxcLlVWyM8ey/XPpeZqqb0WddYK3fUdxvzn+dmdjwyvSm8/zT3brMtm+hrxmy62r1kc7sRv+uBILxrpwyP9eKgb9HWIvW2grxX0NIk9DaCrFna9gF0vxLZnqKtWGmx9dCrp4veh94+tPrMl/Jb2W7+lofpRvlq779bd3GHz6CQXGKdYbwC6A9BDix5WdLGiixGcrOhkAEGJZAB4J7FvAk0E8CQj+1jZw8puVvbQso+SKUamONnP4kkG+Vg0ySAmgDha8rHYygKChuM0cvPILWCPKHlF2SNKbh57RcnFYZKFDhq4KOgOiC5acKDAvtvqP2+coTqy6E5PaVZNQejWuOjt8x60Pmj19CzY93XQxvnZNaWkDGw0S/oBOSnZJ2RzAL32A0sAOCkWSlyZ4XzSD3Mu7ZuTuepf0hf+t9IdszvSlxdt+SR7+7/V31nwLD+0pij4lX72K11wY3HoK52irjj45Z2gl7eCnmVNrzwfnr3xT4Z1M7sTI0cTZo9snz24I6Rra1DHlpk9O2b17pjVv2vOcELIaELI610h5sQw86655l2hbxNCRxPCXyeED2+b+2Z72MjWkL4toU0/hFZ9F1K2e/mepWG3r5/xS+IYxdsmkcMLHRPAFkAWCpsDyEJz7x+zgRysZGehlQUWFpEyd68nJ+XOggxjTLoxJsMYk26ITtOr0g3KNEOExhCmMYallYZpjHO1xrAMvSJDp0jTR2qNilRjpKY0SmuK0RbFV7Zm/2o/HPLYlv/0UPIdVYoh7qhxfpoxLtMQdawkLlMXpdUpUg2RaoNKo4/W6GM0uhi1TqXWq7SmyLTSyMwypVYfffH+Dhs/7AW8i0VODjkF7BIltyC5OORmofeDOOBlgYcBHha4aeimkYtC7gB+LzSVe7/PwJGTQmQAOCngpKGTgU4GuVhE0pBkIMlCJ4dcHHYykKQhSQOShlOGc4pzkkYkg100ckwKJA1JBjkY5OAhwYs2hnUwvEeAExC7Gc7iIF9Uv0zYsWvLhnWnU5Nuqvfmbv668PPY+8uiq7+Oa/o6auDLiI6lMxpWz72/Mf7GppWn9x/46YruUEFLYnFnUlFr6u069dXStHNXDh/amb7nm+tH117ZveDO/uXc80JU/0h8+RjVPMJP74MHBsFQxBUXcsV3RIMO3zPCinvwRYXUVCX31fWW33mSf81nezNJWMiR/scleclb19QVXZ3orAYjrXC0A452otfd0utueaQbDbSLva3SQKvU14h660DnC9jxDLQ/AW2PQdsjeaC2++75H9fH5yWv1m6ITN+5zDJQC5FPgAFPwGv2kE7a7+ZYD8t4GMZFcy5GcHGY5CQnL7lZ2RuQJyZkf0BmGAnzMnZRbP9bpqOf7xoQ+ob4vgGur5/r7+cGB7mBQb6/nxvsF4YGQf+IMDjGjgecAiQ5aZyWPTzyAjgO0ThAXhF6ROgVkVfAbh46OUAIgpMFrkk4CeRh2nGkMC1o49ygb+bqGsuedL143lErytDMOJOLTwYnxs3eHXuzyWCTAxYm4PCLpF+2TIo2Co5TCAFZl3dpz8a5WZkq/UXVg6vRd7SzTn//bye+/R9HV/2v14/8oUk/v82k6iyP6HkQ3nU/vPtRVM/TuN7K6MEn0QMPIlt1oZWX5lze+Lubq/6jc4/ideIs867Zb3bOGU2YNZoYPJoQPJoQ/Hb33LHEkLc7g8d2Bpt3zbHsmuNICLbtnG3dHmzfEWLbGuLYHj66LbR7l/L5TmXhd3PTlgd9v2Dug7K7PihYaNERwKQPkn7koLCNkiwUtrHAQiFLAFspaKORhRIstGBmICHxpV05yQXz0o3RaUbVsdKYY6a4NH1Umi46TTf1VUeRaQaF1qBI00em65Tpuqh0Q5TGpFSblGqTSmuM1hbHVbZm/RrhEuaxPe/ZoUOFiiPG2BTdPK0uNrMk+lhRfGZRlEYfnmIKPWqISNWr1PoobUlsenFsenHMMV3McX3sSWOctiTqwv3tU4S7OeTmoUtELiB5BMkjQA+PvDz28sjLQy8PvDzwcMDDATcD3QxyM8hLSx5mStj9TsjFICcDSQYStEjSgpMRnazo5qCbgy4WuFjgZoGb/flHJwumjoCPhJ0MdjHYySCCAk4WkyxwMKyd5VwAe7A8Mu5/2NyX86D2XOHDi0VVuY87iptel7S9LW1/XVbToS+suHzk1IVvviz+PKr1q6jXq8NGVwb3fzGnZ21cxZrl5zZt+/HCXW1x+967I4m6sSP3Ro4W1+46cUF9PDPjwJbUb6N16u+ZV/elpmqp7plc/RhX3AOGYv5uPl9wW8i/LdzJFwsLmOI7/EMj97x82JB7fu8Pwy11boels6XlZLpGnZS4cXms9odVTbprkrUbvm4DI63S2y5ptF0absMDLbivWex84asv4zqrpJ4avrVSbKsUWh/L/dVjFTmXdy67uOvzfV9FXUrfG/DYgYS8DO9hgB9IPgG5eeTkZRfHe3nGw/EuVnSz2M1KPg5TNIQBKHs5bLFRHdXm4qyetP3tm77sX7d0dOPi0U2LhjbPH9gyv3/L/MFNS0a+X/76u6WDPywZ2Pr5wNavazZ/+6ZSz8oUAVivAD0C9gDkhXBK4wh5IfQA6BGRW4QEEpwATbCyj8HjWLDL47de3FVfO9ZHjAqyRMswIKPeSXP6wzNhR+LnHolRHFp4t+uhR4a2AEtOAuck8E6yMoZNlcVJa4KKjsdVZkc/zZ5bmxf16u6imtuLi34MztH+qezq9K6HMcNVMSNVyrGaaPPLmDcvo982xL2ti7W8jLXXRr15ruwqj9enB51f8S+v9s0Z3h80mhj0NiHYljDLtnOWbfssx84Qy/Zg6/Y5tp0h1h0htl2htoQQx65ZxK4g285ZtoQ5Ywkhb/cp+w8vqNwTd32r6uqhlSVX1MSbXkZkLH7a4hcdk8gxCex+YKOALYBtAWylRAuFrZRso5E1AMYC/FhAGKMBIQmmzhtH8udlmGLSTarM0qhMU4zWEK3RxWl08zT6WI0+SmNQqg0qrT4qTReVpo/SGlXqKcKNUenGmPTi+Kf/RQyXWUzeqko6XBhxVK/SlMSll8RkFKvSSqI1BqXGqNAYFBp9pFqvnLqpTW2I0uiVaYbIDJPyWKlKUxJ18f4OKz/kBZybgy4eOAVICsgtYI8AvQL2CtgjQI8APQJwC6KbB24eeHjk4SUPL49zP8vDYw+P3Bx0cdDFAicHSFYkOYHkRCcvunjg5oGbEz2s6GVFLyt6OOAWoIcHHh66OeRioetDuX6q5cYgkkVOBjoZ4GI5j8hTsjzi9RU+rT1+03S+rDG73pzX7rvdwdzuQlmtwpV2MbuTv9FO3e3h7vX4y5623Dl79sr6FfpVytb1Meb10Y6Vcx1r42o3fnF12+arl4p+Kuo7qHu93ziQkPNk99k89bmre39Yd27zijLNZqqlQm55iV9UgYr7grGEv3NbyLsl5t0CebdAXp6Ql0fn53OlBr6ynHhsqLp5/nFJ/uNS0+rln//5N//jrOZAXent1nsFk32v4Fg3etuJx7rQ63Y01IIHmqS+RtxdD7qf95mulp7Y73xRCrrq2NbnUn+9rao4e9/XF3YuOfhlSPapg4Cf4BAiWUiKslvAXh54edHFIYKXnAIaF+GEiHwCnhDABEdznJf3DDoaDJ25mlepX7duV7R99enIqr+5V33qX/WJf9VfJ1b92bfiT9QXn7ArPmU/ny4snw6W/Y1d8QnzxbTAirndSyMsdy8C6PEhzscjjyB5RMkL5HEojSM8jrAXQg9AHhF7AHYh6BGlCV4eFxEJWZfM+GXEyHIAYp8EbMh/u+nhUu36kD1RytT4kCRlyO6YeQe+MrRWu5Doojm3XxQxfFl9J2NfxNPby1/mRVVnBdVmz2q4GdpwO6IuL6KlOGbw0cKx2sVv62LGXqne1EXYm1XOtmiiReFqV7o6Yl3NUd7mSGtD6Ov6+V1lX1zc+K+mTb8bODJrcPeMkYQg8+7Zb3fNsiTOse0JG0sMHdsTYT6ofHNA8fpQ5EhSxOskxeghZV+SomVfWM3uuQ92hl7+6jNDxqbB+lJm0oZlkREFB8VaaeQISOQkJAKiJSCYKdE+icgJbKeBlZGslGyjJGsAmAP8W7/wNgAcEm/qvHH41vxMQ3yGMTrdGJlmVKj1KrU+LlUfpzZEq42RamNEqiEyVa/U6pVag1JjikwtVaSWKtSmqHRjfEbRoqe/mofLssxg162qw8kFilSdUlscnVGiytBHao1RyaURWr3iRElURrFKW6LS6JQag1JtVGgNEWnGsPR7czPvhaWVqC6WTxHOuljg4oCLB04eeQTsFaD3HdvvCPcI4N2ax1Pw+0TJJ0rjouQVJa8oeQTkFqCbhy4euDjgFAApAqcAvDwY5+A4j8Y5OM7CcRaMs9DHij6Od4siKQK3AMY54GGwk5VIViI55GIBwQI7B+0c72RZGsOAKBRVPNmceuJUybOSVnthh+9GB53dzmW1CFeaxexmlN2Eb7Sg6y18dit9rZ3K7aXv9Y4/rO64fvb0qQ1f6L+JH9w4z7E28vX62GffLb2+ecvNi8bTpT0HCht3XjYeuJSffvFGZuL24v1rSw9+Rb0qx60v4fNK8KAM6IpBfh7IzRVv5oq5eTDvNrxdwBcUsrpi+PQhbKqmOuvaHhjL8m5q9iTUlemwa1Qm+rFlAFuHhdE+bBnAI51o4BUeqJdHGuWhV1J3Pex8Jg/XPjxz5OzWr/ieJqq94c3Te4+uHk/7fknapvklFw/K2Acx42UoUkBOUXaLaFwEEyLwAeyFsgdI40CeALJPwBMCL+BJkeoZeXGi68YXb67Ees5GsscioDYUHg6C+2ei/bPg3llCQrCwJRh/P1dePxevCcZfz5BWfQpXfYq+mIFWhFg+jyRuX5IEKgDkCUb2CLJXlMeBPA5lH5K9QPICaRxKXiB7oexF8jiQfUDyQuhGohsKHh74RXlcRA1v+3dkp8zev2DuwfjZO8OXpa+6UZ+fkHVwxsqwTdrdZmrcB6CA5d6++oP7Qp8YP++vXdHzIKbHFN1aqGjMm9NwO6gpf1Zz3pzmO7NbdTMHKkPNjUpP9zxvd5yvO3aiUzXRGTnZE+Pviva3R3o7FPbW+LHaLypOTzPu/7/rU/7j1aE/dWmmt6mntaROq0/6pCrxj5UJf7m/7Y+6Tb8v/uH3+h1/Ltr6R90Pf777/Z+urfvd2TW/PbHm9+rVf/oq9J8fFV2QZdlDAbtfIBnRTgMbjYiA5KIwSUMbDawUJP2Sa1Ky09A6NabBYBuNzRQY8wtjAcGB2OLmrP03YrUlsVqdSqtXpJmUGpNKY4hWG6JSjapUU3iqKSzVEKHWKbS6iDR9eLoxPM0UpimN0Bij0o0L0oqWPG29LssBWeZ+QbjEYiLv6ZFDBaoUXbRaH6s1KNP04Wn6KLVeqS2JTC9RqfXKFKMyxaRKNao0OmV6SWSmPjLTEJlpUqYXRV0s327hh9yAc3LAxQluXnDz0CMgtwDcgjiFtFdEH6EOvSLyisgrfrxGU+R7eOzmkJtDbh45RZEUBDcn+GjRz2A/i30M8rLQw0IPBycZgaJoQhTHICJ4foJmvTRwUJKDkx2sSPKTDpa1MtyEjCkJvmhr1py9knjq+uWqgcI+LqeDy27ls1rErBYxqwVktYrZbTCrFWW3oqxWdKUVXmmFWe0gpxndbgW6fn/x8/ozKYfPfxHTuinW9s0c65qIpg1LC3bszsp/cuxuw+bTRd//mJN6OT9bq9Ylrb27Z+nEC5PU0yS8rEIV5VJJCcrNgzm3QG6+cOuOmFeIbt8FhYWCqRg9uc9WPWSbaqXhbn9vy2R/q+x+A+39YKwHv+2D5iFgHoEj/binRR5sYnsquyuy64vPD98v5BoeyF2PLA9u3T991Nb4tO2R6U3by4Bj6NYF7ebVyssn9xLkqNtD+llqQhB8AhoXJB+QJ6HsF+VJQfYBeVzAkyKcBHicgyyYhJP19mc7A+XzsVEp3QmTc4PlrFny6WnysemyZoZ8OEg+OEfaHSxtn403B8GNM/G30/GXn4mrZsFVs8Gq4NdfzCELLsgiMy7icVEeFyUflCaQ7IPSOJQ8IvQCaRzK41B2Q8kFkRshD8ReII+Lsg9KXgidkBuXhcv3bgV/FzVrb2Tk/hhNUUbf+DAjo37nyI2ya12ODrcYoIA86XUdSZyXdzlyoHFpf7VquGre0OPFI08WDj6K7jTNaiyY1pAX3Jg351X+7Pq8aa8KpvWUzrG+iPa1LqK7lzJ9i/mBBVxfXKAzmumeF+ic52uJp9qX+JoWeermW59GeeoWumsXWp/E9hnCG27NfJY93XDyPwq0f7iT/hfdqZnl5+c+Phfy4EzwvXOhpguq26cUF1LCd3zz1/SUjRRHEbRsmcQE9a7vQ1DvasAEjQgKkwFMBrCDmnrcKrIy0ELJFr9s9osWinMgurjl2t4b0UeLFKnFkVp9VIYpNt0Y/e47zPSRqQZFqj5crY/QlERoSxTpuvBMXdgxY/gxoyLDEJ1pXKgpXlLZliXLE7IM/qeEG+K0BqVWF6bVqTR6lVoXpSmJVutUqXrVUX10qj5abVCoDSFaY3iaKSbDOC+9KOpi2VYzP+gCnIsHbl5086JHQFOETwXtnxl+vxgH+N2LAvqYcK8geXnJwyM3h9wscnPIwyIPizwM9HDAKYgOQbQLAsmLbh54OOhisZ2XHYLsYgQ3TZEMQ9CI9EsuGjoB55cAj1B7R98R7anEYxcuPGkq7B/P66JzWvjsZpjdgq+1wOut8FobvNYKsltBdiu61i5da5eyWlFWK7rZxOc2o6xW6UpLoKSdrGgcupB54tKX8X3rY+xrIkbXxVWtW51zIC2vsHr/BdMPpwr2n7tz9XKW7kTS7d1ftt8+LQ+2CK9q4POn4r1y4a5OLCgEBfmg4LZQkAfu5CNDiVx5Hz59wFY9Elvr0UAXfDMA3vQKb3tEcx9424Nfd4CRdvSmGw62yyOdroYnD3JO3i8897Ist+NeYc/dq/4ana/+/shT40Bd5aTTLEMGggDPu7s6np07czQt84i+tGSC8VMQTAjAB7EP4ElRmuTRBA98Ahrn4aQgTIpwnBdZ0Yf9ta7qbVRZFCwJhreDpNyZOGsGPjtNyvwUHf0UJ83A+4Pgzplo6wy4aRrcME1aM01ePQ18ORusmg1Wznq7IpgsOC+LjA/gCUHyCdAHsA9KE1CeQPI4wOMAj0NpHEpeiD0IejD0QuQDsg/I4yL2IeyEPAlpEvhPlVz4Om39o4HKSTnAysK4yPixQMsgIDE+jhKhcPnHvddfMOMAACAASURBVAc3/2X41aaR+rjRFxGjz5Wjz2LeVEdb6qKJxlhHXezgw7Dmu9Nrb35amzOjIS+k/tbs2pvTXt2Z3lc2Z/RJmOV5qOeVKtA+n+tdKg4s4/sW4ZHlYHAJGFrC9S2guuOp7nimZz7du5juXc4OrvL3rnS1LbM0LBp5ET9UFTtYNa/v6YL2R/NbKxa3PlrxQv/51fSwXd8HjYw2+iFyBCD5vhhETon+UADGBIUJGjto2cYgKwMslGzxS+ZJwUJzBKJLWq7tvx6dWhSRWqxQl0RqdCqNTqnWq47qItVGpdqkTDEojugjjxiVR0yqwyblEaPi6L3ItDJVRmnscdP8jLvzq/6rpyl/THiqPk6jj9TqwtL00WmGaLUpSmNUpRmU6bro9JIF2pKFRw2qlNLg1LJg9T1VhnFeWlHUhXtbLNyAB7IeAXkE6BaAR8ReAX3Ae1xE4wCPf1h8kIh8wjuN83Cch+M88nLIw05116CXkby07GEkN4OcHHBwgp3nHTzvYkUfBSco5GHw1By7k0YuVrAxnIMFE6yMoOynqK6WxgsnT33z7baTN8p13RN5vczlNv/VFuZaC7rWKmc1S9db4PUWcK0FZDeLWU1Cdgu81oazW1FWC8xuAbnN7LU28UIbvtoM8mqpvBceXd3YWe2xvJVxvZviRtaHD66fX/7N6ts/Zp/Of5aUXfWjvvma/lHRpQuPjyUXHlhPNTyQuhr5xpfs8xfMg0ec0SCW3BGLc4HuNq8rpE1FwtP73LMKpuYp6GqBg13iSC+0DCDbED3UDsa68etWNNSIhl/BoSZva/XppF3PH5Z0d9R1v3reU1V+eNW8u+pdvQ8Kx9pf8gGPiPgA4Mb5gB/QoiyImPVMuieYSb/ATojCJIATIpwQoU8AkyKY5MUJHk7w4gTLTHKCX4AC8CFfNfl8M31PKemDpcJZKHeGeHkaPPMpyvwUpXwKD0xDe2aA7dPR5hnSpml4/TTpm2nS6s/AqiCwchb4Imjs81nk7XMyT00IaIKXJng0yaMJEU+IeGp/vRzwcMArogkkjWPkhqIHgHGIJ4E8IUpeHo6L0CVwXsiT/ISddbMyCIjsJEtPcJyPQ24KeClWllHlw7zE9X99UrB06MUXjlcLXa9iiIZIZ5PS2aYiW5Xu1ihfR7y/Y/546wLri5je0rDmO8F1uTPrcoPqb818mTu9LvezhlufNtz6W0vh9P7SOSMPQ18/CjFXzXXWR062xQQ6Y9me+WzvQr5vkdC/mOtfwg8u4waXgdEv2MFl3o54W6NyoDqy62lkxxNl5+PorkdxA1UrqouWJqz73YN7Z5EskBRHsujvxGAnKznZj267YrBt6kEjAdnqx5ZJ3kyxdkiVNGXvvRaVcic85U5Y8p2woyUKtUGlMUalGlVqU9Q76SNT9cpkg+qwKepQqSq5TKUui9Kaoo+b4jLvxj5r+/VvNfoF4bFqnUJTEqrVRal1qqMmZWppeLop9JhOcaxoXkbRklRdfLIp9GjZ/8vIez5Flfb9vv/EeXPOi7Ofve8ZA5JBcneTFHMAFRTDzDjjOMExk3NGRCTnnJtkVlREMk1QgaahwQiKSujuldeV1jovWmfmefbczz5V36JWryqqurqvz/r+YttFtzvHtylj6xVZ7T+95aeXEb8CzEU1uALICiDLAK2KwHy2/hLERogNEH95KWCz1ni0ysFl5r9IWmblVUZaZcgKjZZp+JmGn2m4aiTGNYk2IMrIfGD4NzT8SElrtMximYFocX5uQN1UFnbp9z27ws6FNHdP1k1x+SNC/iAoHUbFGpirAVkj+PoQKRgSC4bEwiGxcEg0Q144/JX2IbF0iC/SiNdHUM4gKhzA1/rBlQFjZZcu848/Og56zR5zfRnsNHJka8nvZ/JqHoWU91+7P1f+aLIgs+zxlavqP452hP4gT/RIz0fYvn7uyVP+3i10S01uNZB7reztlk/tjT1Xk/pyrsCxATQ5imaew7kJRv/sUXX+28FO8GYCzo3i2UE83Su/HBlWl9XkpOt1z+/ebb+SGJ4be7Es8WLMqUC9pksmHAu4VVFcBuijAFZFaBIALQIWIwpAI0BG0VxRwyscWOVEAw+MnGjgkZFHRoY3sqKJg4JoIGvdHx6epFrcSIO1VGUFSzeB3E0k01JK2kQiLMhFS/KHFTy1Cf9gJX23iQRbSIc2Svs3gr1WaJ8N3Gv9cpf1UkWGzFFrAjTw2CQQo0iMIjEIeJWDqxxc45FB+PqgwWgFiSsQGiAxAXmNJ+baypqIPnOCEUEaY5OAaRGZeLDKi8ssWaFliGXts8ffHfhXZZrzYJNvd5ntdLuLcXg7+2KLYdx97bmrYcJ97ZmHcdzTNOZFP/MVtdtF7U7T6NbFLo/Z287jjfaDFVYDZbb9Jfb9pfZ9JTZPiyx6ii2eFm3oLvpmoGLjYOWG0TrLqVaH2Zuur++rFh/7Lj72/fBky2KX76tO1WS7w/NW2xftjhq1c1+900Cji6bJfaTR9Zna61lHQMZl+5SowyxvWBPxEgeXOPgn4R958kXcPxC+YJLeGYU3JvY9optHis8WKMIqN4dVO4fVOIc3uEU0u0e1esS0KyNbFRGtyph2ZWKzS0Kjc1yjW1yzR0yLIrpFGdOijG1WJrR6xTX6dI7lyP894WENyvBGz+hm95hGp+gGj6gmRXizZ2iTMqbVPbbZJa5BEdfkE9XsGd7sEtXmHNvmltiqjKtXmD18BfErgKwIaE1Ea0BahdIqJGae/zuJ5E+8V1jwn/FGnxmyzMqrFDEYidFI1kzkswF9MpElk/SRkpcMcNnALLHCmigTUQYf1+Z6u2rjz6UH+mb7e+cc2pl5OfROz/PG8c9ZA3T2kFzQL5f2w5JBPmeYydCwmRo+f1Ao/Ep40TAo1sBiDSwaBkXDoHAYFAyDvCGQNyQWDIj5A+K1fiFtgMsdNlS0PsoM3Dt83PvlMSfdMc+GY0EFmdWRVb0xHRM1oyvVbYPlSRk912LLT+7uvhIqz4ziZyNgaAD3P5W6H0hP7uGeh2LfE1HT97HrznhNMXyhkWdfgKkRNPecnxnryEtTZyeu6QalRR2a0az13WKHO0ebijtri7tuNgft2uJm8T8ac+Izo35/cKNBJkCAvBGAVURWgLwiykZeZjmZZSUjb356EoMgmWXkiZEnBg4ZWWhgiZGVKAZSDDKxksBTZKV36eHPTKtCarAlFVagxALmW0qZllLSJinSUg6xJmes4KlN+ORXwgMtyL71YK8V3mcL91q/2WO7VHZFFmgDJxp5vMZCA4eMAjby2CiQNQGYZRChESITgQYC1hAyIvMBIKscXmHhKgcNAlwDcMUc0gO0IoqfRfEjh028TBk/xl3aXprmOtK2rbfMcbTafaDIZrLJ0TTix09tpSc9jc8VhnEFNa7iXnhxL1TchFKYUgpTKjzrh2d3sc+2USM7lrp9Xt5RzXR4PGtwGKyw7Cu16C3Z1FNk2VNk+bTQsrfIuqfIuqfQqqfIuqfQprfItrfYtq/ErqfQprvA+mmBTV+xfV+J40CZ22CZ+0CJ82CJw2Cpg6be70bhvrhLu94tTHOy/JGDH3m0xP2pL7R/YNEHBn1g4AcWL7DwHQsXaHnBRBZM4msj8wHR6tGSC4VeEVUuYTXO4bUuYQ3OYU0ukS3u0W2K6DZldKsqps0jrm1zXKtjnNopXu2aqHZLVLsnNHsktHgmtG2JafLrHM+TZeM/5+HlD0IvVynCGpRhjSqzh0c3eEQ1eYQ17QxtOnyhbn9Iy96Qlq0RraootWu02jWuRRmv9k5Ue8fVmaN03QoSlkW8KiADwEYgGaC0hiQjwkaE/q0g/vNJb4Z8lUMr5iFKBi4zcIUlyzReNoA1AzIYyYqJfDTB9zRcYMAnKC8jmcKySORPM/N3r14tPxlUuNexcc+mh8Hu7Uf9Mk8caOvsaXj2qaxnuaRPzO0n1/twTr+Q20/n9BsyBw2ZQ3TeoJA/KOYPCvlDYsEwKNb8pSINyB7HOSOoaFAs7RdK+pnifianh7vax5YNLeYkX6k/4PXyuOJNsLL/aEDx2ciMmofnGvpyBpebn5sq2h7nxIV15yRmf7fv8fV4ef45fNZPxgbksUF5dBAO9/OafmFsQNa/GCzNUceGgBdD8sxzMj2KZ0bB3LOumtyW7LgPmsdvO9vGy7O4vrvCyKOploqmxPCYY/5DLeXFSecLsuIg4VnEswQZIVoD2AhlIy/TnMyxEstKRv4L2Gs8WeXwGk8MvGTkJQNHDBwxcJKJk2gGUqxEsTLP0Xi5f6nzF1qtJHV2uMwaFG+CeVbkqqWUaCFHWUqXrNDvluDUJnzSiny3CR/dKAVZEP/14j4rtN8G7rN+vdt6sShF5mkTD00cWmOxgUNmGTlsEKGZcCOAJggpLJowb0SiEUEjQAYBrvFojUcGDht5vAbIJyx9xOgTAssQfBbhJ04kMlbXJiZc2Liq/ZmZDNa1K/qLbEfKnYbLrEZrN7x64EQ928FP7mKf+/ITXtyEOzfhwU8qRK2XqPXiJ1XsC4WoVYFpFdR5QZ0fnN4JpnZQo1uW+70/PvV+/9j79T2Vrs31WZ3DaLVtf6nF0/z1PUUbnxZt7Cm27Cm2GiizG67crKlyGip3GCq105Q7jlS4asqdNeV2miqb7nLHx3X70iL9JifvCzL4JIBPAvwkwE8C+iTgjzz6yOOvIksMXGLxIgsXWLBAywsUWTCBNyb2A6JbRoovFHiGVzqHVjuF1TiH1juFNjpFqN1i2hSxbao4tSparYjocAnvcIloc4lsdY1qcY5pcYltcY9r8Yxv9Ytp3N45/u8qbfhD2f3Ll6o8whpVYQ3KyEbXmCanmCZFdJMirGnvhabfDmSdPJj/2w91p861Hohs805QKxKbPeNbfBJavePqlNltPy3yM2tIWBXwCg/XRGgAkgFIBkD+O7wRMkL0d8LXeGQ+jn9CvsKgZQp+NsEVE/5sRJ+NgOKwiAhiTIY3+unuB931FTXRF3IPbSvd5nQvwG0oyHHisP3AEWXadmXOtdzmqbX8Yap8gCvt5fP7xav9fHo/d7WXvt5LZw8wOcP8l1r6sGgmvHAEFI6AohFQrAElI7B0FBePwKJhUDwE8zRcjobKGRDSn4i5vYbqxs7C4L2Tx73eBinmg3c1nTheVFwX1tQbevtVwTPQoeca7nQVJSV0XE1MOL5nvDFXXpyQpkfQxBieeAafj8Bn/fjFABof4Pq77sRFtIaeW7rRhIaeSpNDWDsov3620HdjrCl/sjZv+WY9fHyTfaBm7zdRd+pBz+2+8mvXY88wzGdOhgbIUQixhDBIogAx8tjEY1pEtIBMIjGJxCRio4CMPDTwfyZExCgQg4BNPDRxvIlBRobwHIU+971/cMrUrEC1NqjUEhZZ4BxLkrGJJGyUIjaRy1boDytw2gr/ZIO/t8THLaQjFjhgA9hvCfdbw/1WL3dZvctPkHnaJGIjjw0cMfLYyGMDj9YEYATICKARQBNEJohoDEyYNyLBiIARoTURrHLiCieucqJRhAYkfSbyKoEmAk0IrzJYQLJ2qvv8z1ZDd/YJc0G8bruo3ffytrK/2GK4YtNwtUV/5caRevuFRz78851oehvQ+ghTXqLWG05v4Sc8Ra0nP6nkJ90FrSs/5cxPuQlTHqLWE+q8oW4LntlGZnfimV1wepc4uVN4vnt1YOv7LuXiY4/5u076246v7rss9foYRnYaRnetDPl97vN580ilv+c5c9dr6obrsw7H0XaPxw074i469XSVI/nLxMcnHnziwScOfOK+LOp9WbNlwBKLPnBggRUXGGmRIosUeGNiP0C6RVN8Pt8zrNIltMoptMYppNYxpN4hvMkpqtk1tskjoVmZ1OiVVuudUuud0OAZ06SIaHENb3OOaHONalXFq7fE1W1/OJYv/SPhLH5fev/SpUqP8K+Exza7xKmVMc3KUPWu03W/7s1O3plXvi0nNbj8dEiLf4LaJ7FJEdfmHtfhGlvvkdN+alH4QviqANZEZCbcCP9PhCNsBMQAiEEkBpGsCXiVJys8/jroildZvMKQZZosU5gWZVEgH6Znn5SWtJ3/veXYwfpdHg3bLSq2/L8PAu1GD7tO7t2s3Wc/cURRF+CTHRVfr1ksGQYF/TBngM0aoK72GdOeGpOfMondXOpTIasP5A6AvGExXwPyh0H+MCgYgV8IH4VFo7B0BFSMiMWjQsEoLNZIeaMwe4TLHgTXukjWY6qua6ok9Ezvca93R5XvDvs8OLavMuPatdvjp+u1EXeXqyfx/Rnq3r3euvzchmtxMSe2TXaUyItT/NQYNzEOJobJi6fS8175+TD/9JHhdntPQnTLbz/NluWJ/Q/liX48PSjPa9Dzh7j/Fu5sh7eahPYqXl2M2svgvYZbKeELMyNExgYsGgEwQUgDxELMIEIhYsR4jcBVJJoApACkIKQhoiCkvtJlgsgAkQFAExAonqF4YOKRwJvISu/Sw5/oFndcZ4PLLXHRJilnk5yxSUqwkCI3kctW8IyleNoS/WSNf7BEJzaRYAt8YKPobwn9reF+q5e7rRYK42XBZBSRgcdrLDZw2GjOxgEyAmSCyISQCSEThjQBNBEoLFIEmTA2QGSA0ACQAUADQEaRGIBEY8RBwHGYZ2UkoPiw4IQL65cnj/GzOwW9Qpj1gjP7Vga2TbbaDdds6q+0GapyGqqwed5gsdDpxIxux9q9aHoH0vkgnQrplEinBFoVnPYRp3xErbeo9RS1nmDaU5hSClNKQasQp5VgWgl0KjDtjWd2ynN7yMwuNLMd63eKM368bgs77U1rPekpz9UXirdD7tout4lHismHislOj8mHW/ra/ePPOzeUx2EZrIjos4jMnH8W4CcemiH/yMIlBiwx4COHzYS/p6X3lPQX4SPF5/I9wypdw6qdQ2ucQuocLtXahdU7RjW6xjV5JDapsqq2lKf41VzZXVy0K7N2a1yzKrzNNbTDJaLNI07tE1ez7dFI/j9G6YQjC+X3Q0MrvSOavMMblTFNHnFqt9gmRXSzV1j7zp/qft6XfT2guNa/oCgoPySk6Uhcs3dCk3dsi1dsh1tsg7vZw41IWBPxKkBrEK9BYgTEhCTT/xalm/B/umPAcA0SoyhTnEwzspFFa6K4AgQDD0wUNDKSkZN5kWCBXZ4eu58WXbjft8rH8d5Ol/79bi8CPZ4f2jwaaDNx2FobsGkmwFoX6HZrv7Lg/G+dY68qNFRBv1AwCK4Pihn9Qkovl/iUjethYrrppF4us4/PHQR5w2LukJA3LBaMgMJRWDQGi0Zh0RgqGkMlY6hsFBSNiIUjoEiDCkZwrgZmD4Lcfni9y1Da+77watGd43tfBysXjqr6jm4rv3TxeuvY5Rvvz6pfX3m02KajH84Y7w3P1DW3JYSePROwffpBm7w4y0wPC9oBeWpAGu8RhrvAQPf7htrlhvrpq5l9kSH9caH6ytyP9+tf3qx4f7MaPGqFt+qguhw2FnP1+eRec29mYvO1dIIEHiMGYhoiDhEWEhYRBhMaE4oQI0YGjEwQUegv0RjTmFCIUAibEDZIkkmSBIg4ERsEzEGjZOheefCdqHaS66ykckspb710baN0xRLHW+FwG+m8nXTaGp+0xD9awR838Sc3cCc2giBL4G9FdluT/Xb6vdavi8Nk9J6CPMNJDC9TABuAtArlVYzXEDIiyYQRJfGUBCmCKAIpDCkMKYQo/Lc3iTCDMC1ABhEaEhOPZFl+crfm6Lb/60mNH9Qfgzo/cVYJ9J5gxpfM7cKzuz8PqCbbbIaqNmmqbAfLLAfLNmmq7HTtrst9W/nJHUS/A+t9wYwK6JTitApMe4laLzDtDWd8oM4b6nygzhfqfKDOB874mC/AtI+o8xa0XsK0J69VUVMe9JQHNelBTXoYX7gvP3N9O+w+/dT1+SOnFw+dJx+6Tz7wGnuwPyXc9nr6KYh5g4hWBbgigFURrZqnP3j0mYOfOfCZgx9ZtMSaZ6jBAiMt0OQdBV5T3BJi2jSlZwuUIRVO4ZVOoTUOF2ttz9U7Xmh0iWlwjml0vVKzsyr9yOPwMwNhZ9oSDheU7kxs9oxSu4S3uYR3uMW2eSZU73g4/M8TL5gj7yrvh4dV+kU0e0WpPSKbXSMaPcKbdoQ0BJ1p+eVA6bmg8uRfbyYfrQg5XvRLaOuRiBZVbItnfItnQotrXL379faT7/lpE+YNIl6DeA1hAyYUkmksURibMDZhTBHyp0xfb5owohBcw/IKlNdE2cQRioergF/B4idBMLJIECUiip+ej3amRZYf8Gzb7dx70P15kMfUIafJALvJg7aTB+1mA+xf+tvOBVhOBTs8/WFL/O6tpaXNjc+MhYNs3pCQMyBe60Vp3Tj2sRj+kIl+ysb20Mm9TOYAnzskFHxpg39R4SgqGsPF46TkGSkZJ6WjqEQDijWgYAQUjODcEZI9jLIHuOxeQ/GgsaLiftt3wXNHPd8c8Rg55ld//o+8puHwm+8v31o4WzMY2zbUPEW1TjHtz1danzxPSEiI+PWYaXYIvXwuTAyiF/3i6BNT312m7z7bdWe5pX6+MGs2J3m5sWj1VrXhYdNMfd5CbRG42SA0lwn1hVxtPrrdMFtTeO3sqcWXOihLDMIcklhEGIgZiBlEaPyXKIT/i2hMGCLTWDJrTcIGIoqQ5wEwQMTKRkQ/XXp4gutwRa0OoNYOFG8SczfB67Yw1RZG20khDuQPW3TaSvx5E3/KAhzbBAOtQZAtOGBLdtlK+5yndjnMFETI+CMDIMPJPCSsJJgQWoFkFYtGDCgkUwgzEsdIkCKYIoiWME0wjc1PH0whxGDMEMIgyGJAQWgEBMryh/fzPwc5FsY4roweJfr9WO8D9V5o1hvOeoIZFZz1ll/uEKe3rwx4z9501lRbDZRbD5RZDZRbDVRYjDdav3ukoMe3A90uMrcT6bdCvQ/UfUnI8awPmvGCOm+o8wLTXlDnjWZ8gM4b6HzAjA+Y8RZ1XuKMp6DzZrWe9KQn9UJlfKZcfaZcGFToezy03W4Tj1y0nYrpzi3PO/1TImzSE38UoUCBL3UHg4jWRLzMw1UBrfJwlYcrHPr0pXmGPrBgkSELNH5Lgbc0v4SYdk352VxVaLlzdIVrZLljWIVDaK1raI1bUrXL1VqfvOyAjrhfX8THaS+EPg49WZazP6VeFdvsGtHuevmGW3i7KrJu+33NP/5eugx58rbyfmR4hV9ksyq82TlM7Rym3vpHbVDgtRPeyZe9s9K/a8k6fTP0SNn3Jyu+C+04FNbqEdfumNzqkqJWxNUrrrf98J6fpohgFLEBoDWEDFgyIclsF2ZRZg/BhMbEhLA5YKMh5kTJCKUVjFfRl1TNgNGyyFMISbK8PDX2OC289vD2tp0ug/4euiDllL/jtL/DTIDtjL/VzEHLCf/1r/zt3wU4vw50nDqpKAv2SYlLahr6VDzIXR/mrw+Jmf0o9SmOfgDC7vKhD5jL91bP3VhM6WGuD8LcQZyvgYWjsGgMF43hwlFUMAILR2HRKDJfF42iYg0s1oDCUVgwinNHSPYozhxgs/qorJ7lutbBpp9PTRxRvT7i8eLE1tpfTuZVd0XfeH25/U1Ux+yxzNYzhbcax1eLnixcuzvd8eJ9YXNHfvY1anZKnhkTJ55wo5380AOq56axq0XoaTXeq1i5UYB7mmB3M+67gZ/ekG43QnUF31gqtlayN+t11fnVsRdfT47IMjASwYABi4gZbAZLDJb+Tvh/ov0r8AyRGCJTiFCIGDA2QZEXBUaEqxDREgWZ/sXunw0dSkbtSNfZc+U2XN4mcM0KJlnBqE041Aqe2yT+agF+toQ/2siBdlKAAxdkzwTaiP4OS7vsBw97fX5QI8NVThQ5kbAIUIiiEUdh0Qg5Cgm0SBhAOCywCJgQMmFEEUxJhCJfTgWNCUMkBksmBExEMECehlCWpdz0iNMB3+q7f4Qvg4HeG+hdoV6J5rzRnCfUq8CsEsx6Iv1WaW63NLeffbHr7SOP8cZN/RXrBioshiqtByusNTU2Mzdc3z/xNIz4geldZG6HNOdH9FvxrC+e9UaznmhWhWZVWK9Esx5wRolmfOCsD5jxFHUqUacCOi922pOeUlETntQLz9VxxcKA+1yvYqZHMfXIXfvAU3vfb/zewdRwp7SEXyDGFEBGARoEsCaiP8c91kTzwDVc5qTPnPSJQx85cYmWPjBkkYYLtPAJs+2asnM53iFlrhHlm6PLNkeXuURUuERVOCWVOeflba1ICejMOjuQ/seLy2eHwv6ov3I4vdInoVkR1e4RekMR3uEZ1ux3d7T4n7dHOfKu8kFERLlvdJMyoskpvNk1VL3tj4bjP5SdDyy6criqyu96ytbMkIDsc5fU56Jb9sarFcmttkltzoltvrENimut373np2kiGgEyQWxE+CvhhIaYhphGhEaEQYTBEoMIjQgFEQUQI2KOk1keMwJgBZEToEmAa7woyzK78Ha0KP928J57OxyGAj2eBTpPH3Sc2Ws9t8fm5V67uf3Wen/LucMOAzs2jPk7zhzzmDnmPHTcLe2At/pOd+04k9fPZA0Z0/vppG4xqlO8dJs/d5MKuUdfuPkxuHA44cHK9T6Q0w/zhkGBBhaM4IJRXDCCCkZQvgbma2CeBuVrUJG50jYCikZhwSjKGSVZGnxNI2YOMFd7Vhse6GovhGiObnkd7DF13Lv++0O5he0JHS9DOt6Gts9HtE0dz1T/er2xqm8u7+HcmaKe6MbnqZWd1TWNuv6Ha9p+PDkgDz6S+u7Jg/f4rma+qxF3t4DOenSvTn7QJN+pl+40wNsN9I16fXXBvStx90tzPr6dlWREYX6F8CaJsEQ2E/6nS/9dLJZYLDGYmD9wGhGWyCyRGSzRSDIi2QhkhpdoTjLwmIMGYuz59Pg006pCTXaozgZUWuEigbJvbQAAIABJREFUKynTGsVuQOHrcdgGcGGD+OsG9NMm8oONfMxeDLY2HtlIHbZcDnSc+nGb4V61TFaRzIoyALLMyjInY5qIFBJoJDAQUgJmAGYRZKBIQWTCxIQIhSWKSDSRGCIzRGKIRGNiQHAVi0YIiSxrn/X9FGDXmLlt4vaOtbFt8uudSO8NZz3hjArpPcm8F9Kr4KwCz6nIvDea9cH6LWR+l6jd/bnfS9fhqKm2HKqwHq60G6qwGSi3GKm2mlDbvrzr8LnPQ5jcTvR75fk98std8tw2POuDZr3QjArOKKFOCWaUcFYJZpTijBLMqDitkplU0hMqakJlGHdfGHCZ7XaafuKk63LRPfDQdfpOPgq4GuOYEHkcAJ4G2CQgowDWAFr7OvCzJqBVHq3xcJXDq5y0zMHPnPiRIUsM/sDAD6ywjNkbmtKzOarLFY4hlVbh5fZhFa6XK5xCquyjK1xyrm5pyAhsKf6+6sre7shTA+GXGpK/zyzbntiojFV7xKiV8S2eMY1b7o/9m99po8m7ygchEeWe0fXu0fUuUQ0eEY0+IU37L7X+cLnj3K9Nlw8VXjhQEPFrXVSk+vukxi0ZDVvT1O4J7a6xN7xjGj2y2r5/z2lZAkwAmyAyYmLAkhERCmEz4QwiLJLMZ441Q26+DwgryJxAeA6ILOAYyPFIQmTqwe3GHw7d2eoytdvlVYDzdID95EGbyYNWWn9r/X67uf0OMwccp49sfnHEuXOXdYP3/xg47vTstE/lfteKpLi7I2+L+1bzB6nrgyvpfcbox0zIffb8He63ttVfmt+F3l3cl3Y7RK3P6Rey+8W8YZinQXkalKfBeRqcq8HXB8G1AfFaP7g+iPI1qOBr7a1gFOWOkesj5NoIutLPXukz1XS/Lbwc/STY71WwYvaosuNkQEF2XVKb7lLry8ttL0Pa50I6dKeKHpy61pzRPHy99cWlvM6QopuJ5Y0pWdk5qVcfV9dMtDaPNtS2Z1zJ/ONsYVhkS/q12xmZjzNSNJmJgylhTzMi72dEV0eeq0mNefH0IeIZRBCLIE0ILRFakhki0eSffJtINCYs+iLGbPXmbwHLLJJpSIxIMkKJBoQRMC1wEH0khsfv7v203KjkGuzp8o104UYu24ZNsefjXfkYdyFWSYe5m867cWc8hdPeptMen09vXj3l+uGociRo51h2lk77dkC/0qs39M2vDi6Yxj4wk0um96xohJDBmMGEgoRCmCGAxjyFkQlJRohNiNBYZiSZIbKZcxoTA0KrELFARgIX+dueS0f/795a374q++Fa2w9PtopTAfL8Pkm/Hc9uQTNeaMYT61VoxgPNepB5JZr1EKcVUOcn6XdKs3uY8W3vH3vo2h3G66yGKy0HSjcNllsNV20aqlg/Xm+pv+n0qcebGd+Npv3J7H5Zv1/W75P0uyT9Dkm/A89uA9NboG4r0PkJU1v5CT9uYjs7sY0a91ka8J7vVs48cdd3u889Us0+9Jp6tCcjyjI5JhAAmoOSScQGERoANpoJ/zrWZRDwGodXOWmVR8uc+JkhHxn8gQEfWH6VsDdHSs/lqSIqN8dXOCTluSRkq5LylEmFbsnFPoUZexqyg7OLd18v9muNPfo46kJL1u/XKvYk1iviGzzi6xVJDcqEOu/O0X/aHiWyTJGF8s6L4RWKmDr3uHplQoMqvl4R0+wR0aIIb1VFdmyPunk4sv3HyJbgmGbflBbXtKatqa2KhA7X+A5VbJN7Vvv3C+wkKwkUICaITBgbMDEQYsKYQsh8thj0xVVY9BfhNMQUwEZMVhBaExHLIZnIffW1KdvcOgPc5g5snve30+6znvG3nQmw1e23mfZ30AW5TRxxGzzkeG/3urbt/+NmwPp7B9Y92rmufY9rfPDBpkdj5cPG3H7++gCfPUin91LhnYaL9+mzd5if1UsBuQMRd+YPpLUez35wvc+U1cfmDIrZgyBnCOYOo+uD8Gq/mN7DpfVwKU+49Kd81gDINRfhNGLBKMgfw9dHydVhmNrLpjw1lvd8KEzIvBe8/fVR1fwRjwcn/UuyqlLbpy+1vjrf9vJc6/yvzXN/NOl/K9acTL9zOr0pNLvqcnLyiZ++/+H4j+dPx/x6LvnIhbidp0ICzqZGlz6KqeiLKO5KKL4bkZzz+6+/PGirHX7YPtF7f3F+QuQpWZZFSWahxCKZAxIvShz6YnrmAhv9Zx6OMI3wn585828IpxCmMKQRpCGgASugZUg/+/Asb/FpyMrTMysPT32+c3r59qXlW8nTFYm3on6rPftDze/fVf90rP7Hk40//Fz9/YnK745UB39Xdvjspd0Xd+5JdjhQbHmo1v5wrfXRUrufCpU/5qmOJXT0awVZphD5Ul79UmBjTQiYhxpNANPozwIB4TDhMGEQZiCSZeluY+7VS64Tt/cO1lk/Ldk4WO7cW+g8Vuv67pGCGt0KtbvJ3D6i3w2mfdGMD5rxQrNKNOshaN3BtDea8QY6TzTrhfU+UOfHjG9d7vN+98B7osl5qNx6sNxyqMJysHzTYLnFSNWmiWb7+TuKpSdbl7p83nUq39xXzN1ynr2xWdfmoGtz0LbZT7XaT7Vu1rY5aducptucpto8xtsUox1uL2656+56zz7wm34UkBltezXhOEYcj2WTiE0AUYCYzD1j8asEYuTIKkfWBLTKiZ8Z8oklH1jxA8evSOzN0dJLOT5JRZ5ZqcqKkK2NF/Y3nt1be35nefj+hrijVdeCU0u2Xyn1aUk7ci/ht8pr36VVbo9vUMQ2KaKblXHNqpimLZ3j/2Z7lCHvyh5cCKtURDeq4hpV8Q3K+Abn+Cb7uFa7uDbX6GZlbLN3fJNfXKNfYosioc02sc05qd0huc0lucUntlFxreO7Be4L4RTCFMYmIpkkmSKExpj+85yZ00VEaIgpgCiAaIgphD8isEjgChZlDDR1lTEeNjcPe40c9Zg8YDt+0OZZoL3ugP2rffZv/J1m/V0Gd9vd9Vt3a9e6zoObBn9z6f3FauqEzdvDig4/t8STJ5v6Z4qHmaweMaNHyOihk7oM4Q/WLt5lzt7m/ri5tjXxzi+Vfb8Ud+6Pq7va9enqU1NWv5DVL14fAFkDIL2HT3nCJj9hkru5xC4uuZvL6BeuDwl5w0LhiFg4CgrHcPYIvjqIUnu45G6mqPtTZU7VnWO7XwV7vQxye/j9vqIrJcnqifPq+TPquTNq/W+N879Van8vnThdPnGqYuBMRtFvx/bG7nO5tM37lxMhsVVDJ6uGf2vWRnSuhD5gLt4Xwh6B+C5j0s2JM1eK3xiM5iIokQkvY0YiNJEpKDFQ4kWJFwgHJTPhLJa+2DUkLCQMxCzALPivhDOIMEgyi4bk64VkAhINCQ1EDlAi+AzhAoavEJgDZOHN2rvM5juHY2u9fqtS/VLj/Wud9+ka759rfE43bPml2e8X9ZafWj1/vuv4W4/VuQnL83M2Z2Y3n5uwPdf3HyeaLIMrbPwzmnpmOFk2AmhC0IgFE0E0lmgsUBCYIKYgYSDhsMQTicOERZjHiIOQE0VZRgOPa1POu7ztOym/+n5teMuLZtveYuuBMufBMsfe4vXDVRueN1jP33YxjewCU/5Yt1ee24Nn/UStN9B6iVoVP+UmTLuDGTd+ylmcdkczvnB6h6w/KE4EGId2Lzz0flZvramyGCzf2Ff67UDpxsHyTYPlm/qKN/QVW/SXWPYWbewrtugt2tBbtL6ncMPTog29JRZ9JZZ9JZb9JZb9ZY49FS7dlY5Pq+z7q5w0DcqRtt25cW65qb9JBHJQokVMAUxByQSkv/AWiUkgRh6vcdggolVBXOakjyx+z/ALLPtZYjpGSi5n+6Rk+taG+/f9/vOLH85OnTj//LvzfT+duR/+S0XW0ZTi7VcLt1Yl7lNnnMgvPhBVqYpscI9UK8LaFBFtqgi13/3xf8zDJczjNxX3Q8KqfKLU3lHNqthmt7hm57hml9gm94RGZUK9Mq5JFdOqilJ7x7ao4lscktTOKS2OyS1uSS0+cU3KvxGOKYgojCgimSTZJBPqn8LIvwq8iBhFuCoCo8jLiJ1SV5XuU7btc+rw2/hot+1YkMfEQaepADutv+3cAYe5g07Pd9s88frXsL/dixNOmqOWxtzgN/F+k3s2vA/00B73rQz0vnr+j5uPtZV9xpyndEbXcvKj1aj7pgu32N/a2TMdayeKR/cmNF2q6d0dVRV/89W1Hjqzh73WJ2T28hm9fFo3n9TFJjxiEh4z8Y/ZxG7hSr94bZDPHeILNHyBRigYgdlD8NoAvtIHUrv5oqcr9WWt974PmAtUvQp0f/TD/rLM8qTm52eb9Gda5s80z/5Rq/296vkv1c9OVYyHVo1c+D3+yp6tdfvdIrd5XIy6lvb4U9h9Ovw+d+k2ffGecPEhvvyYRD+ikm7NHou4rtG9lGUZEChgyELAEsRiiYKIRpiGkAaQRYTFEockDksckvg/BYkACQ+/tND+syQWSQyUGEgYRBgi0VimscxBwkPEAkhDTGFIE2AigJLlzleUe2iLVcyYVfKKdSprn0Q7pBitU1ct0les0422aZRVmmFDhnHdFaPVFcYhnbVKNThmGpzj3637rsviWKttYFFjz0tBlikkUligCEtjxCKZ+/LeJA7LPJIELAmY8AhxEAoIChjJsqzpv3E6+H89Vfuhl8eBdjfR7YPavR+eejxvthgoXz9QYt1fYjtUZjdQaq2ptJ5odJi/7WoY8mNf7ATanZJ+B5hW8ZPu4rRC0CpFrUrUeopab1HrLUx5iVM+QLudzOwTJ3fSo9tWh7a+eeD2vMlaU2UxUmM1Wm07UmU9WrXpWb2ttsVx5obzyztu+ptO0+2OU632E2q7Z03Wz+qtRuvsB+uc+uvs+2pt+ipt+yocBpu2FiW5l2adw1hkREzziBKRCRCjKJnAX5ybBGLg8RqHDCJcEcXPvPSJJ4sMt8CxyzLbPlpyJtstI3/bzdhTg6cvTJ4Inz4erzuWMvVD9N3IU3k5u5JLvFJyt5ddO1hXeSymwjuk2T2s0S282SOs1T2yTRHTsK1ztPQfCUcCflf9IDyiyjdK7ROhVkapXaKbnKKblNGNPgkNquQm91i1e0Sbc3i7W1SrW4LaKaXRPbXJPVmtSGxRxTS6X2v/QjgDEI0QhSCFCWX2cGI+Sf+mzIuIEWBGFGTITDSW1OxTPQ1UjBxx695n06r61w2VxfPdDnP+9s/3W2sPO70IsH+xx/pVkOvLoM3zwQ66w1ZTwZt03zu+POD47oDLq8ObtSdc1Xs3Zx0PzkorqXs0Uz74PrVrOeIBffGeeLqd+bVlLaT9w+6ouuCUuiMpjd9dfZTRxSR20Vd6uIynZvem47qM8Q/pxEdCYpeY3Cuk93HX+vmcQT5vkMsb4HOHQHY/yOwHGb0g5QmX1bmQnVF0+/uAN0Gei0GKh9/5F2VWJqgnL6v1F5vnzza+PlejPV397FT9+PnqvvjY4rRdh5r3+mXvdDt99GB0Y2fow0+X73ERD/mIh2z0UxDTJ8b1g4xhkNP38efkEo1uTpZlgADECGAkYiRgxCHIEsQQyGDIEsxhwiPCY8IjImAiYknEkoCJgImA/8Y8IjwiHCQcJCwgDCAMJDTGtIRoQliCOQR4wNECwyCRQoDCIoUAI8udrxmvxKcWiQvr0vh/JYnfJvAbkvhvUtj/SKW+SaE3JFPrUgzfphm+TV21SDVYpBr+lba8PmPNJmrp2xMDFidu2gWVdGjeirJMAZ5BIoU4CgEGSjyQOEg4RHgoCVDiIeIxZhHhEOaBIMvyxGjniT3f1GY5UfoDot5L1HqJU35wejue3SZO+a4OeL297zXZ7N5fat1TZDlYZjtQZjVYbjFUYTFctWG61XGpWyFMeiOdnzC1RZjawk/4ilO+wpSXqPWE0ypRqxCmFEDrCae9sW4rmd0pzewVJnbSo37s2A5mdCej2caM+YkTO7BuD5zeCaa2wekvErV+/MRWZmzr8sCWN11eMw/d9Y8UM3fdnnc4P7u7PSd+c2n2WUJEGhBKRBTAJkhMQKKgbAKSyWzgX37CBK7y4govLnPSJ44s0twCyyxLTPto8e95rjGFioorwXdizzy+fPnJuajuP+J6Q8KbM75LK1TFlrkklG/PrgxILvMNrXe/1OIa3ugWqfaIbPGIbVEl1Po9GimW/qkfjjiyWPswLLJKEdPkFdnkFdXsFt3sHN2sjFYrY5oVcWpFXLMqVq2MaXWPaXOJbXWMb3FMbnFNUatSmj2j61yvtZ1YZCc4iWcAYDGkMKAQMldNGPJXI8SMtLkfa+7ZUEgyQlmS8cLYw6zdjt0HXbSHnCcOOI4Huo4d92pVfTOwzUJ/2Ol50Oa+nRZjOy3f+DssHXJcDLR7e8hu4ZD920P2Lw/bLRx0WNrn8N7f4U2gw8vvlH1BnmX7t14/c7asqqW0ZyH5CXP+LvPLXfFUO3u+xXipZmb72cyTGZUHY6pjb3+I6GYTnnCpj/mkLi622xTbs5r0hE15SFIe49R+5toAlzsE8oZh3iDKH0S5AzC7H2T28ulP+dQePufxYlx4UkvwvndBqsVAxZ2Th3NyGyNbpy+ppy836n9v/Ph73ctfaibP1ozE57fGBf9Qs3db9X6fSwF7YvJrkx8vhj2goh6ChC4+qVdMHUQZg0LWIJurAeXPxFPJ5V1DY7IsCxgIGIkYAYJFjAEmIiYCxua/AkECQaL05cIs3iyMBITN4hHmMeIR4aHEQcJATEPCwK9RPSJf29HmogliIGYQpmX53gLlnjSwPmFlXRr9bYrp2xTjtynUNynMt8mmb1Lof6Uy61Lp9Sn0uhTmm1T2X6n0ujSTdeqadczi//yx1+J4h31Q6a2xt0CWWYhZgCmETFigMcdCyGLAICQACQJZQJiRsIlIDJYxxpPjD84etW7KULK6n8H8LnHGGekVUOcLtH7CpC/S+sn6PfLcXjC9x6DZ9vqBYkJtP1S1qb9sQ3+JxWCp7XCp40CJ1Xi95crAVjS9D2i3iVpvQasAOiXUqcCUJ5jyApMKOKUAkx5Iq8TTnljrSaa9ic6H6HzJtA/S+SLdFqjzEbVe5lF2MK0Sp1WiViVMeQqTXswL30/DqldPneeeuM0/Uc0/Uc0+9dT1Hky4ZFVRECGb6w4Qm0UhQkHZCP5cszOPZuNVDqzywionL7NkiRbe09wyZjpGSv7IV14sc4kp9s7I3V2cFdyc+2tr4Zmagu8z8ndElrmG124Or3UJqXIKrXGOaHALrXcJa3SOaHaJbvKIbfaMrd/yYDyX/NNuGebIYtWDy5FVitgm78gmr6hm9xi1S0yzMkqtiFK7x7R4xKoVsWplrFoZ16KMa1HGqT0SWz2SWj2SWt2j6l0yW08sshO8JNCiSCORQoDGmJVkVvpaDfraCPk74eZMTIASoFbqI3+t93edOKqa9nd4vt9uPNDlyS6bh74WuoPOs4GO2qOuvTvW6wLsFw86LgXYfQi0Wwy0Xzhov3DI4d0Rx/eHHD8ecFg6aLcYaLsQaPsuyHXu+M6uwP1lBw5dvRifX/Uk8/a7i7epn9rBqRYxpN34Y84Tv4tX/WOyLjQORHbREZ18zCOU0I3jurm4J3TiYyGpE6V1gax+LmdIyBsGuUMgbxDkDcHcQZg7iK4PgCu9XEoPU9D9PiEkQX1o98tgL/1RVdN3/kV5tVduTcV0vIhun7zU/ia842V06/OMqgdJP58p3uPbcGBL3L49GRm1BXeXU28JifdR3GMxrZe/OgwzR/D1YTFPI+SOwqpJ6dcrdaX1LZIsA4JFjMQvkEuASCIm4p+cS39JkNB/eknQn/8oYiwQLEqSSOQvZm4O7yHhocR+baR/yZu+9j7+C+HrUk3rUo3rUqlvU9l1yaZvU6lvUplvU6h1KdS6FOabNO6bdHZDOm2TbrSNe/8/f+rbcLTNLrDk5ugbIMvm8IHBmCYCQ1gOIhZjnkgikiGSRIxYGVIS4SQsy6gw+1LsH/aM/iJ8+T2Y3S3NbScz28H0VjjrA+Y8Bb1SmFGCWSXUK6X5bfKrfWh2L/Nsx/sn3jPtLppK+/4S++EKt4HSzYPl1gsPlWBqB9FvATp3pFegWSWa9kTT3kjnhXSeQKuEWk807QWnveC0N9b5omkfoPWGOh804ytqvaDOB8/6ohkfqPMF097ilLcw5SNObeGn/AzPvd8NuOu7XPVPVPonnvqebb03d/4Y9P/cbC2UZfnP6WATROYDb6bdCNCagAyiedsPrvLiCit9ZvAHil+k2U+IbtcU/57vcaHa8XKNU1iFS2SJW1yhMr5QFVvkEVHufKna9nyNdUi1Q0iNU1ida0S9W2idS1iTc1Sza3STR3STKrrO5/7YvyGcx+8r71+KrFJEN3hGNKjMhMeqVTEtqqgWj+hW99gWt9gW9zi1IkHtlaD2iVd7x7cq49tdEzqcoxtcrrYeX2ReCLLIAJEGIo0hK0lmwlnpvxBubttK5vjcJEBZlt72deXv9+o/6qs94KLbazN5wH4owP6u6l9T/q6vDrnMHXIY2Wc5st/6zRGXj4c2fwqwXTpovXjI5v0h+4+BjkuBDkuHHD8EOi4G2S0etlo6ZLEcsGklYPPHIK/5wzseH9xSdnBnwYWo9Mz2i0UjfzS9OdP2PuTmx58KBzx+Sdwenht599Ole+Llh3LYYxLTJSZ0ocQukvQYpD/hsvv4vCHRvJqSNyzma1DBCModAtf6uIw+NqWHLuz5kBiR3BTgN3fMW3fc/faRLY3nQ4pjr2dFpefEXsmKy8+Pz8uPTC7+/ef6g973gz2v7PcMi0xKvfcu6oEY0wkSn4C0PpA9LGaNiNdGxNxRkDci5I2hikmp4L424VqBkWGJLJsN3CwRf7FlEROR/I3wv3m4QJBIkEjQ358OAkGiTERJEggWCBYI4b+G8eaeufmrMUH0pQL6dw9PWlt3hVuXSn2bavo2lf42lV2XQn2bSn2TSn2bYlyXbPw2hf4mnfvmCrc+nbFJp2zilv7nqYFNJ244HC67Pf4WybJ5rpbBhJFEThJELPFEEogEsAwQFgngJJEhPCfxkswN9zcmhTuv6n+A7w6AOR+i98Yzvki3Bc15gZce/CsX/pUreumO9Qoy5yXN+5A5X2l+m/x6r6Tfz7/wf/fQV1O9ebjCfbjKaajSZqLVdm3Im8zulF/uIHNbiN4bzXiiGU8044VmzaNsKqjzQjM+eNYXz/qiWV844wN0XlDnjWd9vw69ecIZL/O4mzjtzWt9ae2W5Wfer/qUM08U+m6fuV7/lmKvn4I3aif6ZFk2IWCC8OvUMDZBZATwL8hFvCZKayJcEcRllnxk0HuKX6DZj4hu0xSfz1WEVTtdqrU/X2d9vt7qfJ31xRrbi1W2l6rtLtbYXqqyDa3eHFrjHF7nGlbnernWKbTRObLJNarR/b8nHHJ4ser+5ahqZVSDKrLRM1rtEaN2iWlSRKuV0S3KWLUyTu2WoHZKUDsnqT2Smj0Tmr0SWpXxHS4JN5xim9wyW44vMM8FWeQAZKHIEsRKEkNkjpgJxwzB/5lwQiFiAIgSRQnx41WFzftUL4IUs/52M/usJw45dO+xfLhl3esg5esAB32g3fDu9Zo9Fm+CnJYO2H8KsP140Pr9IZulg/afDzp8POSwdMjxfaDjQpDdu8PW7w9bLgVZfAq0+nDIbvGw89sjzi9PKPoOeTUfCkg/8kPUhahz8XkXrt2JL9aklTza+3Pszzmd4XeYM3fxhS4p9BGIeiAldMlJveBKH5Pdy+cMCvkaYJ5vKxiB+RqQOyxeG+DTeunkp1R+z4e0mLSOQ9vnjylngx2eBbv3+Ps+Ori7M2jL4yOe3UHbBwL3DB7yGzqsGvpha9EB1cWffolr1lx8zJx9LIb1sAl9bMaAcH2Aua7hskb4nFEhVyPkj5OicdQ4tpxaUPX6/QciyzwEUCJmfSXWbON/AxjBv+tv7v1VyAw//ltIjwVCBEJYgpn/zcO/Em76i/B0en06tS6d/SZNWJdGr0unv02n16Ua16eY1qWx36QL36TzfxL+Hz8PbPzuhv3hcjPhPCI8kjhCWAkIRADm6hrBAGOAkYghTyBHRI6wSDZB8CE3M7i+0Iks/wIXdoB5NzyrkPVbpVk/pPeB8yr80kua34pnt+JZHzLnTeY8od4dzyvArArMbuN1ez70+o42OA7XOg7XOPWX2Q1X2r2860WN7AGTe/HMTml+hzS/A+u3k7mdWL8Dz+4g+p1oZjvUbYO67Wh2B57dIc3tlF/tkV/tIvN+WO+L9N5I7wVmVeKsUtApmCkVNe27OuGzoPHS9yrnerfp+45kRttFXtzOcp+BRGgCKAQpBGmMaIwo9NfOjxGYNy+xAcA1AFc4+RNHlljxPct9ltgbo6WXc7yiS93DKjZfrLa7UGt7rtrmYrV9SOXm0MrNIRWOoRWOlysdQqqdQmucQ2ucL9c6hTQ4RTQ6RzW6/R88nCOL1Q9CIqsUMY3mPNw9utk5ukkR2aSIblbFNnomNCsS1M4JzY6J6s1JLW5JLR4JrR7xrW5JHR7xzR6ZrccXmBc8EQSIeARZDFlCGCKzWGYJYSXCSoQh5mTv62GC2AgQDUUZs08z4m/vdp8McJoNsJneb/080OHRHovHOze+CnR/e8DxzVGn5wesx/2tF4+6LgU4fPS3+XTI5v0hmw8H7JYOOLw/5PA+0HEh0HHhkOP7Qw5LgQ6LQfZvgmzfHLZ7fcThVbDry6DNbw46Lh5WzRzx7jnq1XRsZ/GJk1eDfyv742L4d98HnQyLq9ddumU62wkuP0bhj+ToJ1J8L58+xGUPgpwhMX8EFIzAArOTj4DsISFrSEzvZ5OfUgVPFq/FpN8P2vHqqMfLYPv5o5vfBLq/CfJ4ecTh5WHLN4EO7w+4fti3ef6Qy/3jOy4HHYvOuRt/by30EQh9LMZ3i+krTvYkAAAgAElEQVR9MGNQuD7IZI/wWSNi1jCXPcRnaVD+GCnpWyxsuvPJaIJEEhASEPy7If//FPjfb/4T4ZxEWPK3cgkiDCIUQJQs31+g3JOGNiYb11/h1qXT69Kpb9LZb9KE9ensuivMt1eY9enU+jRmXRr3zRX+m3T+21TaOs1oG//xP34e2HCiwy7oi4eLRBaxzBOJk4BIBIgIwEgkIpBEIIkixgKWBEJEAgHmiCQYV/VVhadq8r2XtMfJYiCY3QJnvYneB896k5mtkm4HntkBdNuw3g/rvbFehfXuSO8mzioYrefauNdir1J/3/152+aReoeh6s1DlU79pfb9pTbjdQ5Takdtq4P+lvPLe27zd91e3fd4dd999pbzhNpmosVmQm3zQm2ju+E4d8f5zQP3j73ephE/9vkOML0L/3+MvFdYFWm793k8RzMHc83M9c3e7/d2sLVbwspEJaqIkhdgakO3bRvaRM4ZAQMoWTIoGYzkKDmLkkwgGbPAClVPrGcOltpxf7Prug+q1lHBWr/nf+dnDsILe/p8JzdhpRqzWB+3fTVsOdNjPvnAdKJte/ddp3NHvrqe4s0YUGOoFpBaQGqKdYR/5hyvY7yG8CrSLbdCHwB6z7E3WvKKAyta7h1T3xvJ8Uu1Cs01C8w18s9T+OcrfLIVvlkK/2xj/xyFb57EO0/smy/xLZB/shsK/xJFYKlRcIlJeIVVWLFt/XAKZR//TjjV0sX8ep+gPLOwUqvgMsvPcbhFSIVFSNnWyArbsFLriArr8Iqt4ZVmEdWmkVXGEZWmkRXmMVUWESVmiVUHl9SPgcDzGPMEaynWUKohTEMEje43JOi0AqvJl9o4XYdYjSGD680RvnW7jB+7y8bc9CaUokd7jZod9Fp2/zC913jaVTSlNOhz+G7IWW9hn/Gym/SVq3jFXbTkLl5WSpeU0nlP6dwe2bynbMVN/s5F8c5FseIqn3eXz3vKFj3kS+7GS+7yFXfRirvhK6XeK0+DxT1GLw9sG9tnN7TPpvWk8oyDg19AyuW7i973Pni38H5tKKQdRj7QxnfziX04uR+lDsK0QZg2ANMHceoASurlk/rBxR5tdPva1caXcf4RdXvsXu7fMuMpf7lHseAqn3ORzyqlc+6yly5Gz1ykz1wMHx/YmuRkfeZkSOTN8TPFs2fuLPs3rUa1wPgOIaEHJfZqr/Txl/vA5S51Ypc2rotP7IfXmqcTi26pAPzik/9BwP+7homgM4QpIBRR+vsx8Ye4nWPk0xckfOopVmO6BtA6Yw2L61tiBzbFrm5I0HwXr96QoNIRviFB++1F7YaL2o3x6i+Ef5Og2RC/bnhxzTBy6d/HOjcdui3Zm1vzcB4zxhMBEgYExgsIUYCJgAmFBECBgwIARACYAcIQxhADAAmlTCAfW+ouJ0ab9De4cnM/4wU3smADX5iy5zZkwg5MboPPt4NnNviZNX1mjaa2oKeW3IS16vGON/3bnzeaT9WZTdSYzDRbTd0367+h31Og35Nj2HXdsDdL2pct7/q0xUncky3uyZF0Z4l6ciQ9OZKuLMNu3Sc5os4sve4c/f580dBN8aNy6dN7pvPNlm+6tnGPnNGU8/qjXa8G7Z4/2DLeajbWvLM8zeJn96/am4oYY2uYXydQTbGaYjUlGuH3ROYXd30V0lUIP/D8B46+05I3WrCi4T4ImprRPO+MrX5FMp9CqU+B1C9P7pct98tS+GUrvPMkZwr1zhRu9s4T++bLfAvkvoUKv5tGAaXGQeXGIaWmEZXWnwn/Bw3/I+GWwWVWoRV/yLRVmodVWYaU2weXuZzO3eFbah96Z1tQpWlYpUl0tUV0hUVEyZartw4tax7zlOcQ0mm4mhANYVrKtIRyhOhMJxocIVpMtVjQQKolmHEfG/xO19sbjXrKR5SbJ5TicQ+TJrvNLbv1Xh4wm1aKJlz0uu039DlufrnXeFkpe+0qWVaKlzykS0r5kpt80V065ymd95CsuEk+OMveO8lXXBQL7oold/k7pfyji+ijm/i1h2jBQ3/ew3BJKXnrLn/jJnrjIV52lz85ZFO6f3v43kPpOZ3+JbPn69e8W1fD21TxrfzlDpzYT672w9QBnD5EdZ2tyX3oai+80gviO9RRbeuXG2bC/SJu7935Yr/VrLvpS0/jGVfJjFIx7aJ45mT0xMn8sbO0d6+87JD1KZedLgf93IKrD2dPnK176938MbANRDyg0R0kvou/0MXHdvLxHZr4B6rYLpDQzSU2PD8ekjC7/IoyxiEMKYVUAIRA+t+Q7s9BO8ICwgwThglDAoNU4DHVeQSAYJ5AjkCeYq2ANQJRf3KyPnW/6QhvXFKZxw5sjP64IUH7Xbx6Q4L6mwTtNwn8twnaby9yGy7yG+O1G+O0OsK/TlB/d3FddGXNMGrhfx57sOngJ8IRY1pEecQ4KvAEQMxhRBFikCBAOUABIAJADBNCBB5TwGOqAYTHgLHV1ysP7pSdqSv/sbfB/fmQM1jaJyx5khklmt7FPbfln9iip9t0aTA4aaN9bLP+cMfrPttnjeYTdebj941ftFgsdtosddjMt1o/rzEfLZEMFUoGC2QD+eKBfFF/vmFfrkF/nuFQkXis3Hi8wmSs3Hiy0vRxmdHDUvnwTVlvnmFPjkFfvqQn17An16An16AnV3+0VP7srunT+1ueNdpONFo/brR63Ox6PdrsmLtofnoUCWQNwy/O+TpGako1AvtjJ4gKkXVA1wBcBfxHLf3A0Xda+Ibj1xhXP5p/Pn2rT5Hcq0hyvkDkVSDyzhP55Iq9c8XnckWnC/TPFOh55Ym8cyU++TK/QsUfvfTwCquQmzb1Q8n/dS693jco3zykxDKoxDK4zDS03Ci0bGtI+dagCoV/hYl/pePpgr37r7oeynDyqnIOuGMdctss6vbWmKqtUWXmV6sPf9ZwotNwrUC1lHECA5T+KT9EKI+JFn4ygDHTrrYF+9TYKfpcRYNKvXFX8aS7WcuOze279ab3Gc15Smb2yQed9Xp2fz/tqVjxMHqtlC27SRbdZQvuimVXxSs36YKHdM5TvKg0fOUmeuUqmfOQTntK5j0kr5WiRQ/R3B7JvId8wUO+qDRadDZddjVd8TBY8ti05Cmd3mv26Khtjpv9mb3eR2Pqz9e+9e/4ENHyMa5WfakZX+nDSf0wtR+lDZLUAZo6QFIHaHI/udwDYtvU4c2rCXVzgX7xRZ72o56WT9xMptylj9x/GPLYPOim1+Os/8BRPOBsdNNFccRO7hsVH5Hf53dz6XwVd/oOf/Y+79WAfJpgUBOIbNVGtmkj27Wx7Vx8uzauC13qhdn9b87GpRbfusMYA5gAQgClkNJPhGMEKAT0n+Lt3wmnCDOdYcIQYYDoCP9cQiOII4CnUCtgLcNqAa9jtI6wCmIVxGsAqRlrWlKZx/R9F/V+Qzy3IV79bfz61/Hqb+L5b+O1317kN1yEG+P5jXHcd/HaDRf5rxI0311cF11ZNYyc//evHd8fvi3Z90nDPzXhEMoRADCHEMGQQSwACngBAEIBZBABRNcRVfEUaQhb5YkWcYisUvJ+Zf7Rg4ac8ryTJZn2jaU7xluc348p2dKPbPkgm9/Lpl3QlJ12zFI7Zrn+yGKxW/a8RfqkyWyq3nSq3nS6eeubPvu1ESfVyG7ukaP64U7VsN3awHadveu2ft9jpRrazj2yRxMOaMoJTTrCCUcw7qh+aP+2Z/tc09an90wnqk0elSv6C0Q9eQY9uQbdWYbdOdLOfHlXsaKjVNFT5RDzm8HlkCMC5jhCVIR8jkk/T8tR4fMNUxFBrWs6glgF4RonrHLCBw69B1DFQP3DvPPJlv455r55Rl65Iu8CA598fd9cQ98csU+W1CtL5pUt8coWncsWeedJfQvk3oUy7xtS/xJFcIlpRKV1aLFt3VAyYR+Ev2+A4MhyYX1AcJ5FaLFNULF1SKl5WJlZWKltWPn24HKrgGrr38p3Hrj+o+c1L7fUs/vy9vnccw2ptomutIitNo8sMbtW/dOSegwyADAFlPAC4anAEwYoQ4IABcwjxCHEY8xjyiHCI8ojQQsEADEDa22XI27ukj9wET90FY05isf2mDfs3tzpqj+3V7HoIX25RzLpIRrcvfG5p3zBw2jZVbbiJltUymY9ZHMe0kV38YKHeNZD9FIpmvOQzLpLX7pLZpSiOaVoSWk46y6a8ZDOeUjnleJFpXTRzWje1WheKVvwkCy4y+f2GD/db/b4552RdtaHT4WH1M371q+G1sPQWj66hUvq1ST385/mUvpx+iBNG6RX+3FCN4hsVwc3r1+of+8XXhjp5NSyz7rfVdTppN/qYtDirNfk8EONvf4tF7OUHbKbQb/EhQZ6x5aE3H5/rEr1S9X6b9Xq3+6jU7X0XB31a8DBzSCkVRPeqolp4+Mf4EudwtUelN6/ernmoV9i9mu1ljKBEB4SzBPKU4IIRITnCQAEQYwQwV/sj4+YEoTpHw3++Z7DiKcQCJBnEAiEI0QDsQZiLY84Dqt5omFCy5zaJqpLL2rpm3j1VwlrXye8/Tbh7YYE1bfxYEMC/128+rt41Ya49W8SNF9dgv++iL5N4A0vaiTRb776tUvv51uSPak1gy8pYwhihBBAWIuxlgCO8BBhhAkkCBIEMYYIQwwh5iDmeAy0WNfRjFQ80gAKEWOMYbT2fKqlqe5KdYlPetS2a74G+bHi+mzTmU6lauogmTusnnJafWSz0iN93mAwWWv6rHHreI3iRavpcp/l2yHL1VErzbg1N24FJ63xEzs8tRNN2qGJHWhqO5y05cctwcRWOGmBpizRlBV8aguf7wDPdvJPd6nHd70f3vmqd+dMs+3jO+YPq0yHS837i0z68o26cqVdN02aCuxO7/+2t6WcMaaGWEMJRwn3OcGhm3tXEawmWI2JCmMVASpM1jFdxWgVoVWA1gBaBVjFQP2jHK+ULQF5pv4FRr4Fct8CqXe+yDtX5J0j8skW+2ZJvDNFXtniszmSszlSn2xpYK7cq8TIu8wkqNgkvMIqtNS2fiSNsjXhbx0vTEtfFzYEBuVZhhZbhZRYhJUbh1cowsu2hJVvDSm1Caxy+LnQ3u3qHs/kAMerPo4Zh3+64Rp+2zmqwjK22jSyxCyp8sii6hFkkEeEJ7p6jMATBilDAgUEcQhyCPIY84RqMeGwwBOmgVQLMRPgUGnW9d1GrW5Gg7v0HztKhveY1bsY1NlvmN1nvOQpn98rm9kvH7Tf8MxTOrdHsegqW3GVLbpJXnpIZj0l8+7iOXfRS6XouavhExeD526SF67iaVfRrFL80s3wpat4TimdcxfNKg1n3cWzSsmsq2xeaTKvNJ5XSuc8ZNN7jJ8etMhW2gaFxIfcnT5362NwLQ2qR5Et6qSu9ZQ+Tkd4Wj9K7UfJfehKL7zQxYe3qgKa1mIaPiTm9wR77C9zMW5x3Ny42+CWvfiWg6TSSZq5XRRlKSqP9YaqucH+PvdfErzKlg7dXj16d+3krdXj97jfaoVzNdS3HgU0ciEtqsg2bVwHvNgpJHWyq93oWq8qc+C9b0pZ79gzxgSB8JgQQBhPBEQQxoBDGGD8R7z/fwn/E+2IcAgBioGAOUJ4IgDMtEhQA92ON0FNmZqx5iVsFdn1Q8TCt3Hw3wncNwmrGxLefRe//k08/Dp+/duLbzdcevt1wutvLn38JpH7+jL87iJvmKCWxLz+9kTbBs/UrUcu9T59RRnDgCMIQEx4QjlKeAoggRCjfzSAIIcgR6CGIA2maihooKDmEUCIMcCYljGuOD3s4LYN0ccsQg8ahv747cUTm4pjTZ83HQJPTr3u3fW80XSqznyqbst4jemTBrP5LqvX/bYfhmzUj2y5MWt+zBKMW/Hj1vy4NT9uxY9ZcWPW/Jg1N2bFPbYCEzZgwgpMWfJTlvyklXbSZu2x1Uqv2cs24/mOrYvdtnNdtjNt1k8bLCbvWTyq3vK02e16rCI+1Bnx7zFh65BoiQ4ByglUI5DPhSSi/ZSKgirKrROyRoSPFK8StIaACuE1SNUMNo7neKWb+ucb+RXIffJlPvky7zyJV57EK1fsnSPyyTL0um54Plfily3zy5CGpiuiUiSRuUaRRSYRN0zDq6yDK7bVP8ykTPVXwgXG1PRNfkNgQL5FUIlFcKl5WLkivEISUWEUUWkcXmHjX+Z6MMPp0PUj58qC92Wedkr9yTPdw7/MPbzSNqLaJLzYNLHi8ML6KGSAg5jDmKP4M+ECFChPMYcRTzCgFFCBI/RLH7UaEoGxhd7WZKctdx2k3Tv1R3aLhzzNal3EZZb/erLXdN5dPu8hmdkr7bf/dszNYHaf0aKHfMVdtuwuXfSQLHpKF93F80rxnFIy7SaecNQf3bV53Nlwyk0yqZRMKiXPlfIZN9kLV9ELV4NpV8MZF/FLV/mc0mheqVhwl866i194yJ4d2nbdzTksKifw3pJXjTq4gQTXc1HNquQuTWofSOn/NCue3AuudoMrvSi+G4S3qgObViMb3uTefRxz7GSanfTOboPKnaJCR+Nr9lJ/82/D3La23Eil4I3AtMtv3+w5GfZTStOpe++O3lk/fmv9xN318/eA330YUMsFN6oj2tRxXfzlXnqlW7jSLSR2o2t92vT+96FZd7sfPWeMUQQIJjwSEGWEEEIoIAwS4S+E/9X+l4TzBANGocA4zHjCtIRqKNUypmXsI6PjHxYbZieTB56ZX+j4IWpuYxy/4QK/KW71h/i33ye835iwtvGi+rtL6xsvrX5/efX7K+sbL61vSlD9EP1WEfdKHvbsf3jk7vbOaB5bUFGmhRwA65jwkAiAMkAFRInuPAIIAvQ76p9fGwMMecIDCjmENBBrEdVCgQMEAAR5wJhQmBbld8i2OO70jbBfCwN+un7G4+IRiyCPr4oi5AsdPy/37XlSbzVVazlZazlx33y6yWq5Y9vHQTvtqB03agseWYGxT81tYMKKH7fkx63AuDWcsIET29HkdjRpiyas0KQVfmIDJmw0YzbrD22Wu8xmWoxmWkxftJhMPzB93rb1eZvdy+59DyqVwWckM09bGRM4yLSEaTEFhPKU6mT8kzGBYwInUC3FGgHo5ojWKFmjZB1DNSbrSNAy3DSe651hHlBg7F8g98mX+RbIfAtkPvlSnzyJT47YN0vkky05lyv2uS72z5RFpikiA79K8P2fGRfFyXkWMdXbw8q2Nwz/E+GMMQ19nd8YEJi/NbjYKqjYOrR0S3iZaWSpRWTZ1ohKO79S9wPJrmdu/Bx0+9Txm7+6pvzqfu3o2cL9Ebd3h90yDSsxSSw/tLj+CDHIIcxh9IVwQAQgUJ5hTsAco7wgfKrQIKpFlMOCClHAmHppJutn16Lt+u32hv27RX3uRi3u8tKt/x5WGs26y5c9pHP75L07vn5g858z+41eekgX3SVLbuJlV9GSUryoFC8qJfNK6Yyr+Kmr9LGzuGf7dz32P4x6KIbdZKPOkjFHw3EH/Ukn/SdOBk8dDZ87SWZcZbNusjl3yZyneHqPbGL/tmRH19DokqD61bO1Wr9GENoMYtu4a51cah9K6Ucp/Sh9EKX0gaRuLrEXJfTAiHZNULPqQtuH8Ky6Iy7ul1wss5zkF202nzfZ5LPLrDw56u3SJGNIK2jVREuYkFxQ7OAVG1y39Ovtjyfvac7Xq/1rtOENOLIFXHgALvWCxH5wtZ9c7ROu9bOkXpzYy6X0rYXk1OdVNjDGGOYJRkgQEKWEYkIJpAwShilB9L9LOESfVR1RgAhPIc8QRwSeMMgIZNx7uDI015ffku+V7u0Q6Gx0drvM76jphUx5QpPoQr/4wqAsrkuR8EB2qUN8uUd0edTw8pj48ogi8aHRpRF53JDl5bFtCQ+dLw/sCL1/Mq1x8oMGMKaliEPrAKxBAgBhgDJIBUzJ372PP0Uc9LMRjAiBmABEeUgRYjzPGGO15Tm/uW8tjjtdGX2iOvzo7bCf78cerYhyv/DTppAD/1ddus1s+4GX7e5PGuymGra8aDVZ6DJ9P7RFNWrBPbIE4zZgzA6M2YGxHWB8OxjfBsZt4YQtnLRFU7ZwygZNWaKpLWhqK5y00I5ZqMds1I/t3g/tmOuwfN685VnjlvF6i7F6u9E697oil2hfs8GeEsYQwIwjTKNTMkIhFYAg8ALlKOUF4XejWCtAjUDVlK1Tsk7IOoIqhHWEN0/keaWb+RcY+RcqdPUwn3ypb4HMN1/qkyP2zRYHZUtDMkT+6Ya+WbLIa9Isn43VJ74t/e2bzFjxtTL7hBL75oH/gnAtWSlq8AvKMwsttggptgkttggv2RJRsi2ixCq8yu5skfOBa87nb3j4Vzh4V+/fn33KLfHE8ewfw247h9zaGl5qdqXiwILqIdQRTiBHEU8pTxikFAhUy6hWIJxAOUo5SjhCtIhwiOo0XEsFyq/dueCbYrO53l7UZqfX4SptchHf3bax31U+rZTPu4pm98gn3UUPbP/zyV7pC0/ZnKd0USl+pZQsu4mX3aUrHrIld9msm/SFUvZEqXjsJmvfvrHR9rsBd6MBZ9mwg2jU0fCRg/6Es2jCUTTlKH7qJHnhKplxF097ip7vk40dtLu8280vssS3bu1krdargQtsBZGdMLEbJveglH6cNojTh1D6IEzph1f70aU+Et3BBzapvKumD4RmO7nsPbZz6xlbg7ijTo03Ut4sTjGGCCM8xWsEqxEVBDa3POfw8/Gz2e1BLeBsE/ZrA6FNXPwDcrmXJvXTlGGSNoxTh3DaEEsbZlcH6JU+kDLAXbw7uu9c+NPZBcYIJgAQiAgkhMeY5zHVEQ7/EI3/JSzHhGBCECEQY4gxQAggBBGGCAOEOMppKc8RAgT8XrvQMFAQm/fL4Sgr1xCFQ7jYOUHielm++5K13ZV92678Zn3Zd9sV3x2JXjuSztsm+VhdDbC4GmiZ5GeZ5Gt92c8mNvDkzZLG16qhj2j4Hf/4PfeOMcQYRwgkACINRFqACY8ZwAwRijFE/0UGQQc/phQTign5fDRBRCDECBEKEGWMPR3q/81tR2nM2bsXfq2LOdRx6Ze2S7+0Jp5oTz+TH+R8Ysf/Hfrjf9Zm7Jqo2zPXpVwZ2v3moe3bkS1rYxbrY5baSVt+Yhuc3AYmrcGkNZiy5iYt4RNrOGWtnbTkn9riFzvYS3s274ind6NpB/65k2rScX3S7dWI43SndX+1pD5bVHlNcj1adMjp/2irS2KMahHWYEFLKS8AQAEgBBIC6CeDAgUCBZ+6CTEnQC3VjcQTFaEqjFQIryFBy1DzRO4Xwv0K5D75cp98qU++zDdf6psr8c+VBmVLgzMMfTIMvLMksYmSzFNfVZ/89vb577MDfkhJt7iYs6OpN52ydYHxfyZcYJyO8FyjoJsmQcUWQSXmIWVmIWVbg8tNA6q2/ZLrcCjdNaDcNbjSwq/a4debp/amnDyWuT+02jX8jnVEqfmVigMLqhHIAIcQRyCgCAiEpxRSggQBMKZTb6CrlmHCI8wjAhDVQqLmEGP4aeutuG2i8l2SWkfx/V16pVv/1eEsGXCRTTqL5pXSF+7SF/sUA/Ybhhw2zRwwnvGQLnpKX3tIXyklKx6yFQ/Ziod80V02q5S9UMqn3OWP3RVdu/XrrTf0ucgHXKT9jgZDjvrDuzePO4snnSRTTtInLpInLoZTSv3JPeKR/dZXnJx8owp96t4er1Ofa+D9WmBQO7zQwSf1wJR+nD5EMoZwxjBJG8LJwyRxSIjtgkHN6oB7y4l1z/3isxIvJUxP9GGwwhgADGgx4BHFmPGEIcgYIYzh+GvX3M5fjm1V+7TT4E4a24Uv95Jr/TRlgKQP48wRnDlCMkdI+jC9Nkiu9ONLXZrsoY/+mVUJWQWYCYACQHlIOEo0hHCAYChQTMkX9fvMBtEZEeiX+y8i+UfjiUaLtUCgmIGxheaoHGX0zR3x9xzjGpzCam2Da7YE3TLzKd96usTmZLHd8Rt2vxRY/5S79VDW1v3Xrd3TbZWplm7Jpq5XzdwTbfZccEyoiFsCbzBjSGCUMUwYxgwjAWGMMUaYQswgYYgwTAmhABP4p8Po8zvrDBMBE6Yrm2MCMeWxwBMGsAA5zBNGtO/f+O5XXjm5pzXJty/5/Eiaz1B6wND10J6M0OGC2LZMv5D90j3G//vF43q5IbK718xG7+5+PbgPTh+B0wfQSw80swO9sIQvLMnLbXR2J513onNKNr+XLR6B0wfeDnpM1TqOVO8YqbYbu28/UecwetdutNZuqtVxpkc50+0+fH9XTa5pVZZluI9hXpYXRKtAENRU4Bjhqa7C/6njCH7qO0I8QbpGI8gIEBBHqZowNaVqSjUC0RC6jpmW4ZbJ/E9eeqHCr1DhV6gjXOqbL/XPlwbkSn3zpGfzxX45kqgUSUq8OPnc19nhBoVRkhS/TSmJZqEpW+91Xvtnwnn6pqDB1z/POLDUwrdku1/5joAqO9+Knd5VNueqXA7l7jmYoQwscw4rNw+o2Haq+Kcf04+cyvEMq3QMq7aIKPlCOM9jzGEIBAwZ5SkFuthb55wTCjAFhAJEAMAAIAgxhFTLIUgAWV8p8vop0VZU5CTPMP/Pyu0bOxwkvbtEjx1Fz1wlT9ykTzzk467iB1b/89le+ct9imk30aK7ZMldrCP8lYd0xV267C6ddZO8cJNOusnGPRQPtm+8Z/HvDhdJr5ukz0l/0El/xNHgsZNk3Fk26SKdcBVPKA3HlIaj+7dcc94eEJEaXL984u7HM/c57wbs34qiO/nEXpTch1MHcPogSh9CqYMwaQBcGSAJfTT8AQxpWLvS+tYn9e7N+y2MMcI0WqpWCUhFKMSCQBjBTEAC5rWMscHRhwe9L8TWzQe0wdB2IaGPJg7hlEGcNogzh1DWCM4exVkPYeYISh0iSf3kUi+63LOW3jnrk5g9NjtPGOMYhpSjVCMwgCiFhP6F5xFDOxEAACAASURBVC+E/MX+7hUjgjEFEAMeU8T48ZXai6WOF+9Yxt4xj7htEnlPEXZbHFKq8L9h5F2oOF9ofLbQ6EyB7FSu5Nh1yc/pikOpxgdTjfdfk+2/qjicZHk4ZtvFwoC3qpeMEcpDRjBBGCMBIQEiCjFBSECIIkQRppgiRCGmvx9GX46hP9xTRASMBYIpwZgQiAmPCA8Jr8VayrDq7cxJpXXE4Z01l86NFUZNFsRMFsU/LrgwnBc5nB/6sCT63pXf/F1EScftrvxiGb1fFOz6r9hD/8oJ1GvLsZpu3fuqb89Kr+urXveZVqeJ2l0Tta7D1W411yxyAg2vnd4U//PmqAPii0dNMrxsUs5suXRcmnJOkRloHH9iw4XjX5Vd2tpV4TzatHe07afaikMnjxqNj3UwxrQUchQAioGucVh38mKEdOepznsXCGQECpAnVE2YihA1IRqC1ZisIUHDUPNErneGeUDhF8IVOsL9CmT++TL/PGlgrjQ6W5YY+33mmX/nHv1Xsc8PeQmKzFjpZb9Nl66anc/YWtWTLDDV36dHmZqsZDd4+xRs9SnZdeaG5y+5ngcz3Pel7z+Y8+PhgqN7M38+fP3HwFL3qHKbsOpdp0v37U12PVegDKuyj7i1JaLE9E+EUwwEBIRPhPOE8Lp2F0wAJhATBAmEn35oiKeAF1Z5ngr8bFdjnKNlnK0odbveLQdp83bD3l2y4d2Gjxz1J92kk26yF3tNu22+6d+xYfZH0xkP6byndEEpXvKQLLuLV5TiV0rxa6V42VU06yJ67iqZchWPKeX1dhurbb7qUIp7XA16HTYPORo+dJKMOkkeOYsfO4seuxg+djYY9VRkutmc9QoJr505d+fjudu8Vy31bcZRnSCxByf34dR+lDaA0gZA6hC8NoQu9+OYThDayoW0aIPvr/x0+d7PAYnzy+8FRgHidfuAOYIpJQgRgiEgasjo3MqrkyEJYVUjwW3ayFYW34OThlHqMM4YIdcfkuxHJGcUZY/yWaMwfYQkD9LLAyyun6YNrMeVtiTfrFqngpYxyDChQKAQEwERhuk/I/3fIZwQTDCFmHEMjK3cjy/fGXfLOO6WaVSFaXS5IrJcEloi9y+S+RQovApMz+Wbn841O5ljfuy66ZEM48NpxgfTTPanGu1PNTuUYnMwbseV0uD33LzAMEA8FjCkCFGMKAEEQ0IwoRgTjCkmFFIKBAL/hvcfvXSIEU8wxARhgvGneANhDBDWYsAYmxhq9z3qPHQvc7js4vM7Vxdq0ufvZUzfTnlenfisOuH5nUvP7lxJPGoTqTRquHR6JD+yM8XnVtSPWWdtLx8VJx4XZZ43ve5tnnbO+PKvooRfxFeOG107bZlydkfKmd1FIYc7c6Imb6dO116fb8pfaC6cqct6WZ+10JIzcevKvUsnrpywOmH/fx5z+N9izm6szDl0/leb7gd3GWM85nkCMWEAUfA5ZYg/uTAYfuoywkBAiCFABC1mKkzUGGsx1mC6/gfCA4tMAoqM/IuM/AoVumTbZ8JlIdmypDR5UbRhhb/ebV/DynPfZ538d/Kx/0jx3xydbHYq3byy978gXEWWsup9vfK3ncx3VSbtcbr6i8O1Mw7JfrtSvXcnezlePXso+9fAigMhpdtCK+zO33T49bp9SIVrWIVNZLVZRLHplfIfF1QjiOnqYRgIuqFlAnXfGSU8xhqMtRhzEPMA8ADyAPGIaHii4oR1QDmOZ0B990rUr7J/pznKKu3Fjbb6HTsMu+31e3ZtfugkmnCWTCnlo67iB9u/feIpm/OQL3jK5j0l8+6iBXfDJaXBstJwxU207CpadBNNOxu8cBVNOhkOeiju222qsPyPNjeDVge9B/Z6fbtEA7vEQw7iEWfJqLP4kbPhkJuoap/tSY99kSUDvjWrv1VzXveJdy0IaeUTuvG1PiFlgKQNwowhmDGMUgZhYj+O78ER7VxgM3fuzquYmpdn4gt6H04xxjCBPCFqKmgIhQQhhCCGGsqrGf6oVQcmXPPKaQxv14S10os9IGUQpg8KmUMs6yHLHhWyH6GsUT7zIUgfRilD+NqgkNBNL3aok1tngzOrR14uYcYQRVSAhEBCCaGUCIQIhArkc38qIQIhAsUCxYLwFy/9r4RTgjEFSIAMji/XxpXYx1QYx1aaxlSYRZeaRJYoQkukATfEPoVSryLF2XzjEzkmx7JMjl43+em60eF0xb40473pRvsyjX5M3/pT4u6r1bFv+VeECQALgDJAKMGIIAQxhoQgSnShNdK1PNG/Ev4X2iFBgEBAEMIEY4FgRjBDhGHCIMKMsYqCtOux3u8eN7/qqXrdUbzSUvim9eZSQ/5CXe5Sfc5y/fVXTZmPbkaHu0rSj+/syQiYvBk3VhA1dSPmeWncRFH0+I3oiZILYyWxkxUJM/evzdanLTRlLTRlLzTnLjblzzVkzzdmzTVkz9Zdn6/PXWosWmq8sdx041VzyWrnrXcPKgZL4tP8HI7u/I9THoaxgYferMxgggElWBAQpBBSiBBEECEEEYQYAoQARp/8doEAAXNY0GKqJkiNiZoQNSFrWFAz2Dxe4JOxJajIJLDIKKDQKKBI4Vcg88uX+eXL/POlAXmygDxZcIE0IUeRlWdZmLE1J2Rz9vlvM7w3pMTLQzLMTqeb3+pOEZiKMe2fCKcMa8hiXr2/T67dL9c9HC4fdsoMsL8euT0t2i4jYndatGNy0L7Mn/1u7Qu5ZRdWaRVSbBV8c3tU1a6wcouoKrOIYpOkih8X1x8ihoCuKVLX80wQIgBhHmKgRVC39I9DQKCIMcIYxoxCxpDAEGD8GiQc+rA0Hbx3e4jFd2WO8rvb9ep3GjTsNGjdpd+322DcwXDCWTy6R97qsGnE2WBRqVhUimc9Dec8DOc9DOfcDebdDReUokWleEEpmleKXroYPHXY/MhVOuBhWm39dZnNV/edDO/a/dCwQ6/dzrDTXty1S9K9W9LpYPDAaXPDnq2XlC7nfBMD78yduPvxVPW69121XxMKbQHxHTCpF6YM8OlDfPognzYAr/ahiz0oql0b2KINaFLH1M+evVI48OQ5ZRRSjqdQKxCOUIAJwYhDZA1TLUUCI1eyCk4k3QprVgW0gCu9KLmLS+miqb1CxqCQMYQzH6LMhyhzBGYMwfQhmDGIrnaDC+2auPYPoaU9tzuHBcYo5gmlmFIqYEoRETClmOpazinUfUIEggQBCezv5PwpuUURpBAiXmDgyWJ9QpFDTKlZTKVpVKU8okwWXmwcelMRUCT1LZSdL5CdzpWeyJH9miU/mik7kiY9nCL7McX0xzSTIxmyn1OMjl/ZlVx+4Z3mDWOMIEyJwDCjkBBIMREQFYCgMwoogTpx+6/x1u204XVeLkIYE0wEhBmPBUgoIZgiLuOCX3PhlfWx9o8DdWsD9z/23v7Ye+tDd9XHzqrVBxUf20pe1WWvdpb150YFOcmyflM+zIl+cePik9zI5/mRM0Ux0zdjpktiX5ZfnKlMnK6+OnM79eWdjLl7WfP3ri/ez1q4nz1fk7tQl7dYl79UX7jScHOl/uZy/c1XjSXvmivetVW96a541VvaV34x9jeXkfZKxjAHOS0iAFEEIOYRgQQB3fmOeYR4jLhPfjuGlHCEaSjTUKQmvBpRFRZUVFglRM1Q63ixb7p1cKFJcJFRYIEisEARkC8LyJf550n986QBeTK/AplXocirUBSYI4nNlCanKjLSTRJSpEGpUu/rJufSze92pQhs/e/blJGWzuXX+/jnbfO6ceBA+rHdl0/ZX/HffS1219UIhyQ/l2snDl3f61/lHHHXNrJ6a3SVTWTFjoiKHeGVllFVZpHFxknlBxbWHmKGAMaA/IlwADiEEAeRFkKIAMPcq6ePnnY3TjTfGmu9/WKgbeXZ+IelJc37NcYTxtib54+i3bfFbxMV7JKU7TSs2WnQsku/c7fe0M7Nj3fpPXaXdTnrd2zfMOtpNOcmmnUznHcXz7uL55WiBZ256crj4llXw2fO+mNOhoMukk43ebHV1/lW35Tu1CvbtvnWNr37Owzqd4kbHGX3HWV3HAzKd+nlulkf3ea470yKX9X0mTvLx6vfnKnhgxphVIs2oVOb1KtJ6dekDnCp/eBaL7zSCy50aEJa1CFN6/EN8weDEx8MPxIYQYTjKeQI5ggFiBIEeIQ0mAIMGWN5Jbd/jS8PaVD5NODodhLfprnSobnay6f08yl9XMYQvD6MMgdh+gBIHwAp/SC+h4vsVEW2voq6O5xxp1kNoUCprgWVEkYoJYJABEopphRTAeluiECwIPxRw/8Iz5dHSDDACCIgMDi10BBfsDu6xDSq3DiiXBJeIg69IQ8ukgbekPkWSs/lS87ky3/LMzqebfRzuvxwiuxwiuzIVZNDifLj6YqTaaYnL9knl8a+1bxmjAGMECZYYDwTeCZw7BPe8NP7EZ3bjcmf2RZ+Tw1+PoDIJxcXYYgIwIzHjEeIMWFlcfqCzy9PWyrU4x2rQw2q4ca1odq1wZq1wRr1YK12oFbdc2ets+J9e6lm8F5PdtRvFhsTD27vSvKbq0yaKUt4cjNmuvTCTHncy4pLM1WJL2+nzN7JmL2btVCTs1CTM38/Z6E2b6E2b7E2f6Xx5uvmkpXG4uXGkjctFe/aqj48uPWx886b7qo33ZVveisnG3NLroX0NFczARBKeJ7HEGOEddl/hCkmAsIE4k8arhvv4wTGCUwrYA0FaiToCF8jRMNQ60SJb7pVUIFxYKFRQIEioEDuny/TQe6XJ/XLlfpliwOv6/tlGfrkiP1yxEFZkuDrhr7XDbyzZQE5Zn7JpjUPrv3jrlXC0cX8ei/fbPOAUievksNHc376MeOXA2ln9qWe2Jd29KesH/0q94Xe2hlZZRZTZRJduSW60iaq0ia6yir21pboUtPE8gMLayOYIUAo+OKlYwQxgBACgDmAEAREu9ZeUVCfHFUbez7vuFPmT7aX95pfPLD9wiHHhOP7yy5FD5Tf6CzIKDx/2Nfk66RtP9zYaXBvh17bbsMuZ3G//ebH9vqTbrIhV3Gz7ddPPOQLStmiq3hRKVlUShbcxJ9NMq8UzyolL90k0y6Gz5wMHzkadjga3nMUZVpuSLP9PmObXtY2/SI7g+Idm/Ntf0i13JRutSnX6quCnT/E7rb2dP51X2SJ9/0Xv91/deo+8K3jI1vBxR6U2KO51qNK7dOm9GpTevnkPnClSxvTroluVUfcemJz2Lfodh1jDGEOYp7HiMcUIIoRQAQDSjGGjAl1rT0/RRWF1a+fuQv864SwFhDVobrYy1/s1l7q1KT0wcxBmj5A0gdwWj9I7OWjunFQmzq8eSW8euBS8b2PPCQCw0SAn6vihDIiUEoppeQT55+vLxH4H9n+ckMEnbsvQIwFhifnG+IKdsWUmEaWG0dWSMNLxSFF0uAb0oAimW+h9HyB9Ey+4lSe0fFs46PpiiMp8oPJ8h+TTfYny3/KlB9LNz1+xT6pNGZF/QozgYOAxxhSAVCKsO4tP4UNuvNHd/1dvYmg+xt0jxQRgRBCdEEsIrxuwySEjLHRwe7LgafePWxVjXVpHj9Qj7Zpx9q14+3rI03rww2akWZVf526/956750P3dX8aN1gQXzgbpn3Nv2SwINPbyXP1mQs3EtZvHtt4U7y4v205dqshZqcxZq8pbqCpbrCxfqilYai10033zSVvG4uedNS+q698t2D6vcddz503v3Qde9j1731/trVgfvve299GLz7pKk4N863Ii9Zu/6OMQo4jgOQJ4xDAkAChFRX6kCIQEKAQCCjPGM8ZTzFHAFqJKiQoCLCGiFqBpvHbnqlWfgXGPkXKPzy5X4FMt98qW++1Cdf6p0r9soR+WSJAjMMfa+LzuaITueKzmUbnsvWP5tneCZP7JtnFJRhVteZ/A8azhjT4uXCBu+gfEVQ6ZaA8u0BFfYBVQ7+lW6+FY6+le6BVXtDqhxCy8xjq4xjKhUxFSYxFVtjqq2iqyxiqsxiSk0Ty/cvrA1jBgGhAGOgGz/GGGIIMOEgBhAxhntrKorCT78ovVxw0LzqJ7PaE1vuHDUu3C9Lct4cafN1xJavkm0MMneIMh2lF62+uWT6n1W7JTXb9FvsDTqdxSPO4ikn8YSj+JGbvH3n90POhjNKxZKLbFEpWVJKFt3Ei26SRVfpolI27yp56aYz8bSj/pSDfre93v3dojw7UdzW76ItvrtguemS5carFt9etdyQss0gw0ZcbPdDscOmsG0ir1NBrn6Z9tEV5+8unLml9brHBzVo4zpRYg+41qNJ7+PSe/n0Xj61l7/arU7oUF3s1IZWjB+Lzr6cUwKpgAlEiIcIQkQgooDwPIEcRgABxoTHT2cPBaWF3Vs8e3v13D3k3QB9mtXB7SC0FYQ2chfa0ZVultgrXB0QEgdQfDeIahfCGtQJTa+Cchozq5p4gSFKMEVA4AHjsIAIZYQySqkgCPSv119T65QJRKC/x+RUQJRBhAWGnyw0JxQ5xZaaRZYbR1ZKI8ulYTflocXygCKJ3w2Zd5HiTJ78ZI7i12zjo5lGR1KND6Uo9l8z3p+mOHJdejzT7Lek3amlMR80bwRKCQ91sbhuLyTTDSdAgSGBYUoxwbqwnPzp+vN769KAwqezAOv+k4xDGCDAGOtovJ8e6cM9G+Cm+riJHu1Et3aym5vqUY09WHvUrh3rUA23rPbXqYbqP/TfW+2/Syda3nVV5vkd/NnyO789W27EnpqoTFqpz1ppyF2qzXlVX/Cm8ear+htvG0veNJa9bS5/11z2oa3iw4PK9+2VHzpvrffWqPtrV3tr1vrr1oca1gcatIMt6oFG1UDden/N2lDt6/6aksTQ1JiAlfnnjBEeQjWiGkQApAgKCFAEKICYx5gjWCtgQBlPGE+xFvMaKKggVWGqolTLcOt4sfdnwn3zPhHukyfxyhGdzzY8n23olSU6f93gTJbhb9mis5ki73R9v+uG3vki72JFUKVFULFVTd8/Ei4wjr7Jr/cKyJMGlylCyk3DKoxDyhVBZaZBFUaB5VuCyreFV1hGV5jFlBtFl8ujK4wiK02jqsyjqsyjK02iS4yTKvYvrg0jBnj0aWcQTwkgBGDEIaLFGGKoXX+dGXZ6qjyp1sel0G1Tx2nzhp8N7h02KHT/Icnm/ync/VWzh2Gnk377br16Z3GFoyjD7KsqO2mTg+KBg6Rjl96Qk+GEk2h8t8GYq6xt5/f9zgYzHsYLztIFN+miUrbkJltyk+ps0U26oJTMKkWzbqI5Z/2nu37ot9erszcoshPFb90YbPp1uNXGaOtNl3foJW77PsV2c46N/IaNXqGj3vkdopNeoaElg7aBJcpLHX63NOdua/zqtRGt/MUucK2HS+39RHhKj/Zq9/qlTlVc+3pS26u4sq4z0VffqbWUCRDyEPIIYYgJYFDLgJYggBFlwjsVfzT0yrGr90NrX52/9fZoyfKZGrV3PfSu4X1r+KAGHNFKI9vJhR4S14fie8GFFvXlhjcxN3sP+cS19j+mjAGEqUCQgDgBAYIJIYIgEEIwxoLA/sA5oRT/I+G/t39jwiMCIaIMPVtuvnjDMabULLrcKLJSGlEmDS9WhBYrAopkfkVy7yKjM/nyEzmKX7OMfsk0+inN6Eiq8aFrxoeT5cfSpeeub/FKdMgsiV1TvREIoTyiPMGAchABTCDCBFOMKCWMYPrJOf/7cfSZ7S/XHwlHmAIiQEwwwYyxsryMrBh/+HxYO9GnHe8DT4fUE32qyT71kz7NVK92vFv7qEP7qF39sHVtqH5tqEY1XKt+WN9343JOxMnqrNhj7hYnd8mqL5wdKU5aaSp+3Vj8uq54tbnyY3PletsdVce91Qe3P3RUrXXfWeu5t95XoxqoVw3Ur/XXrw82qkda1A9buOE27VCrZrCJG2pSDdR87L/3frC+IS8xzvfk9NgwY1QDASQU6gZrAIGA8gDzSDeRgqHAAP2dcDUSVJiuE8Ix9GCy1DvVwi9f4Vcg98n9hLdOvc9lGZy9rn820+B0pt6J65tPZuqfSzf0TzMIui72zTX0KzUKvm0ZVGZVN5j6XxH+Or/R1z/fKKTUPLRkS9hN47CbRuGlliFlW4PKTIPLTMPLzKLLzC+Um8VWmkZWGEVUGkVVm8RUm8dWmcSUmiRV7F9YG0YMcAjz+NP+EIAJQEiDiQpBxtjUQHOG76HZ8vh8T/36X+TNx2T3j+jd8NyYZPf1Vcv/t/2AfMjdcGT39wM7vm+z029yMamwkxZZG9x3lLc5iHvs9R46GTx2Mhh3Nnzioeh10GvfufG5h/GCu9G8u2xRKVt2ly27S5eUkqXPkj7vKpp3MZx3M3jpajjmZPhgl8GdXeLM7XrR5t+Ebt0QZrExxvaHeJuN12w35dhKiq0NCnaL/HaZHDrpF1414V0x55k4fPLG6zN3NN512pBm7kIHSOoByT18Sg9I7QUpvdy1HnVij/ZyD0zpVaU0PT9/Ke/p0luBMQA5hHiCCcBEI/AaAXCUAEIQwYSx+r6hHUe9D8UXx9RMny954pHYe7Z8KaRe43dvLaBOG1CviWwHcT0oroeLaH59pe1VUG7jjh9Pxl1NUfMAY0KQQBGhiALCEKEU8wTxlCD6Zxn8XxD+h2wWAQQjAgUGn680XbzhEFtmeqHaNKpKGlEmjigxDi8xDbph7F9k5F1odDZPcSrX+ESO8bEs45/TFIdTFIeSFUdSZKeyFWeyzM9fc0yvuPBatYyZwAuCVhA0jK1RvMaImglaQdBQCpiAmECYIFBKCaH/JOB//Owz4ZgQjAgBhCJCBYoZBQlhfgUJweTlQ26yl38yyD8Z1kwNaZ6OaJ+P8E+G+Ik+fryXG+tWj7apHzarR+pVw7XqkYaa1KjcWD+G3r17NVORfSnsmHtu1Lln9aX8o/aPHffWHtzRdNWsPbir6a7V9tet9d1XD9Zphuo1ww3qoUbVUJPmYat2tFUz2qYdfcA9fKAdadOMtPEP21SDdWu9d9b772vG2rpKMzMj/T4uv2RM4HktQhAACCGFkAJIeaQbo8aA/olwFaTriKwipGWwY7LMO9XCN1/hly/3yf0d7/PZhp8Iz9A/n7b5dObmk9cNzlwX+WYa+meLffPFAeUmYdVbw25aNA78U6aNCQJPV/Ib/fzyzYJLLEOLbcNubAm/YR5esi2k1Da4zCys3Di81CyqxCKmzDK6YmtEhUl4lSKi2ii62iy2yjSm1CSpfN/86hDSTY9+mi2jgFCAEYcJjxFjYKD2Rkuy32TG+fL9hq0nTOqOyiqPSHL26MdZ/qtkt/7IwS2PXSRjTuIhe3GPvbTZXtLgrLhhtaFs56Y2J9HILv0xR/1HrnpjSsOnnkZ99psbLP71bK/prKfRrLtk3l2yoJTo3PUVpeSVUryilCy7S5aU4nkPwxlP8RNX0cAu/ZZdosrdoktm/440+zrc4rsgk68iLL65tH1T6ja9mzb6FTulSQ7WJ386G1L88NztD6duaX6++eHUbfW5Gk1QMx/fTa70oKRumNpL0vtwaj9I7tNe6uYSevHVPm3OwAeflMo7ncOMMUQgxjylBFKqFXheAIhShAWEMI+0AsODU2NH/ELtjwV5pd71vt7oHJR3IqMj7O5saO1KeOO7iMY3CR0fzpU8OlM4cL6w0+lslFdENPk87ssYYwwzCgWBMgEzpqtKEMYoRAARgj9X0f5OOP4S5RKMCYYUQwow5Rjjn680XryxK6bMJLbaLLpaGlUhjSo1Cy82C75h4l9k7F1ofDbP+GSu8fEco2NZip/T5T+lKQ6nmRxIlpzMMzqTbeqd7JB/6xKPVhljjHzSjC+XwBggBArsd8Ix0aXR/uyq/8VX1wk9Jrq6OhUQIUygULvmd/JIdUacMDcKngzwTwa5p8PaZyM6A09H4OQgnBjgJ/q0Y52a0RbtSIP2YYP2UcvdtJiUKF/Ef2CMMoZmno3EBv12XLm9OCHww2AjevxAM1C/3lOj6a9TD9aqRxo0oy2ah83qkSb1SJN6uFn7sFX7sF37sI17+EA72sY96lA/7FgfaVePNGsGatS9t9d7b6tHmkbvFOZfjlqafcYYIYgHAABEABZ4LEAsIEIAJoAwQBhPEIeBBtI1Hq9BvIaxlsH2iZLzKVu88+Q++TKvHIlXrvh8juh8ji7eNjybZXjuuoFPpt65bP1TueLTuZLz2WLffKnvDZl/uXFohXn0TcvmwbR/jMMxR5fyGv188swCbloE37AMv2kecdM47ObWoNItIRWmYRUm4WVbIkutI0utI8utIqq2hFcpwquMoqpMY6pMo0qMr5TvmV8dxAzqijZQEP4/0t77Keps3/v9C27VferWfe45zzn77BlnRh0ldAI6ABJUVCR3N5jHHFByztEEJoKSc845I1miYs6KZEVJHb5ppftD6+w9Mzuc8K0lVVAlVNPrxSes9+e9WExYhDkAWQghhoBabsq4OFVzYyDStczt5+4zksbjRkWHjVKctqTt2jCwX/xMafLCXvDUjv/QQTRmKxzYrd/ruLVm93/kWP5ru53Bgz0GT+z0nih5T90EzxWCx878/p0/PlGI3ruJPygF067CWaVwXimcVwgW5IIFBX9RwV9U8OblvA9u/Leu/JfOvId2+oO2Bm12gkyrTVfNf7xk9fMl662xFptiLX+8uuOn4t0G7XvEFXttfOz3RWQPuterjtaiEzXsuXrap5UN7mRiepgrfez1AXBrCN4aBLfuMUmjzLURcGUYXbtHp4+uXa4auVFUr8VEJ+sAiOMwp1NqIoQRwJADCGgQXCaEWtWsljd1Xoi4fC7q8omoazbnIlwi0vcnVLtcqjmU1HEms98zZ/Bi85uQmhdxFffiUjKfv3r67On9B/f7x/qbJgfq7vfXdLeWdjWXD3U1vHg0sjj3jtKs6E7jOfBVLgYxALpYiQBAeAq2+wAAIABJREFUACDAQRZAjkPfDsa/GUMQwr791HG1cPfFcuO4KqPYakFspTCqVBxWKAkulPgXiH3yJV75Uvcc8eks42NpoiO3hb/cNjqcbHQ0WeiRZhSRYRWX4Hjnoueb1o7Z1uH5xuGF+tHF+pH5+ntzTSOvGwc+P35HGIw5/E1qDn+XkP/66V8BjhEi30gHLIIMwiwEhJD15Y/eJw4OVGfjmYfaF6PMy3HqxQTz5iHzZpJ+dZ95MQGejYNnY/TTYc2jPuphNz3ZqX3QQT/pK7gYVJJ2DSOWQowGayFhCaEG7zYEnnQNOmzfeid+daINvxykJjvWx1tU99s0Dzo1DzrVDzo1k92ayW71RJfmwV3tZK/2QY/mQZfmYc/6ZN/6ZJ9qoks10qIarF3rq1zqq1gda+kvz4wPvPBwtI8QAhGgAaAAoiHhIIEQcxxiIKEBoQGn5SgNg1QMXGfBKstpCNP9uMjzlsw3S+iTI/DK/BVsA69MA69MA88MQ890fc8MvQvZBu65Ao9ckU+2wD9XGFhkFFQuCa2QRZdYdI7f/puEIwrN57b6B2ZJQ4vMQosswoulkcXGEUWmYUWy0BJpSJk0pMI0pMI0vNwsqtwstlwWXyGNrZRGV8miq2RRJdLEMtfptXFIIIc4DnIcQhwiDIQsh1gGEIJn3kzWJYV/rL1VetSk5hiv87RJ80FBqZKXsntDlfPWF0fMPihN5pyFs3a8d3v5j/cYjO3Wu7d3S6v9phyLf6vY8dOQo3DSkf/KRfBGbvhOYfh+n2jcbkvfjo1vD5q+V/JnFPx5JW9ByVtQ8OeVwlmFcFYhmFfw5uWG0wr+e6XgpZz3yF5/3JbXbyus2K6XZLbhjs2WrN1bc3bo3zL96ZLlfyRZbKixErY72UTb2wTE5QTWa45XkTP19NkGxqsZBnWA0HYqupu61M9dGYKJ93DiPXh9BNwYBTdG8fUBfH2AutU3G5BS9HJ6ERFCIYZBWgjWsa7t/S0qIahTedEYQ0KIhqV7xwYzK8sPB4R53sr3ye04cLPpbOGD4KaZK/2rMd0r/p3sxZ71wOQyb+8LVdkXu8sSalODWrKi7hZeacu62JAWXX07siH7cnPhjfTE4K7mEo5dBYACkOMgZiAGAEKOQ5CBSAuQGmANiygaMyzBgBANwasMt04RhoOv57pSyh2vVxol1AgvVYniKwRx5cKoMklgsbFvidinSOKbL/XNMT2fbXo8W3Y4S3I4TXwgRXQyRRaTZp8QYRewQ3DNbEfNruMtVqc6LE53mZ/qNjvVJTvRZnEmT3Kg1j1W9f4jRwgLEUSYw4hDv6sp/sbzVciDvmbpHCYAI0LIyqeZUK9Tz3oa8fQT7csJ+uUD5uUD7vUkeD0JXk6AFxPc8zHuyT3mcb/24V1qspt+1EU97lq815Dgc+x+bwshhEZQixgKaACmCUEYakf7Wi/5n405t7/5TvzicAN8Ncg96aUedKnHW+kHHZrJDs2DDvWDTtX9zvXJrrUH3esTnarxDtVou3a0Q3OvdW2gcWWgcam3euFu6XRn/sK96t7SpPNuNh11RYQQRLCWBTTEHCQcizgWshxmAWYAq+E0KppTs2iNhcs0pyb03SdF3rfMArJEftmGvjkG3lk8z0y+RybPK0vPK2OLb4ahTxrfK5PvmSXwyBZ55Rr5FhgHFBoFFhuFl8uiKsyiii06J1IxWfsj4ZhC83ktAUGZsrAis+AC85ACcVihUUShaUSRWXiJLLxUFlFmGl4qiSyVRJVKo0ulMWXS2ApZTKUspkoWXSK9WqbQEQ4gx0GGhZAFhIGAAxhBSAjXWV/Ykxn3JDUg0+Gn9vPSthPC9kPCUheDdNuf2lyFLw6YvXExei8XvnMWvnAUTDrwx/byR/YYdjsalu34qcji+wFno8fOJm+dhDPO/FkFb8pV8Hq/Uc/2Hx65CD+4iaacDeaUBnMK/XmF4bxSNCsXzrjw5+SGC3KDObnhBwXvlYv+U3u9R3t5o3tFzbsMs7b9UGyrX2NvULfbsGo3P9d2Y+6eraVWBk120luOpmeOe0dULbrX4zO16tO11IUGFNCKgtuY0HZtRDcV28ddGoRXhmDiPXh9mL0xxCb0o8uD8Ma9L76p5c3dQ4QQGrM0pgjQYMj9oZOEvp0HQ0IAIYgQcjkt2ysxJ3fk083B9YQhGN9Pou/C0C4Q0A2u9Cxfzq7PTUpcf9CiHa+EjxvB847pnpLxyqShssThyhtPOvKfDlTcaysI9zv+9uV9QhAHAYCYBRhBCCEDMQsIxxBAE0QRssygt59UXcOv0ou7E5JbEq91RUcVxVyKTcrxuJbndilHcTHb7WKWIjbTPirdLjR9b/Cd3aHXraMuW8bHWUbHWYbEmfvHmvpHybwjzUIidsaf2R4t5VWa7n28/cw78wszMs9piceU+Nx7qfsL6bn7snN9287V7At4dXcUEMIhgiEBGIH/JOEIfCMcsAhDjAnBa1/mLkf4vhlsg++faJ6P0y/vs68muFcT4OV9+GIcPB9jn44wjwbphz3Uw27tZJd2spN93vOgNvOa/yn10geMAYcwQBAh3dAdjTEghBBMPxvvLU67etn/ZFaM11hlxsqDLvByiHnSsz7euj7apBptVo+1qUZa10Za10fb14abtSMt6/1163116wMNX3rrFrsq59sKZluyP7Rkzd0tGS1PDTrqlJt0eX11SVeqYEI4AACANItpFtOQo4BWw3BqBq4zcIXm1ITpeVrinWQekCXyz9b3y9HzyeJ5ZQm9svje2XremVt9s4Q+6UY+GTyfLL5PttAvVxhQIAopMQouFoWUmISXmoUXW3ZM3Cb/CcLNQgpMwgpF4QWy8ELT8GJJRLE0ukgaUyiNLZZGlUrDyyTh5eLIcklMhSSuQhJVLLlapphZG0e6mYNvhLOQgwhjDDSq+dKUqJeVN0t/Mas9xL97TtJylNdwgFfsapi848/NjobP9pu/dJM+VhpNuoom9otH90tHFZIxR5N+F1GjnUGR+fe99sInzpI3jqJZF8GsnPdByX+/33jCQW9o16ap/eIpBX/WlT+nMJxX8OaVurNx3qyLwYKL3pyT3oyz/nu5wStn/ad2evft+b2OgmLLDdV7ttx14XftNWyx1a/bs7nQ6seGvfxOR6Mqpdl5Bxe/lF7vZuZMneZcLX2+jj1fR3s3MgFtbHAHE9pBR3Qzsb3MpX42cYi5NkjH9aGIfnR5cN0vvfFWehGCCEKOgxzWZce/JVz3UVeBIsBgoCGEtPbdC71VUDKycGd45dYIe30U37xPEu9x17pmbpb3XI2/Ol6awfRXsN0FaLgKP+0g7/rAVB/1pmf9Ve+rgarBpvzyvJs9nbUUtcYCCkLwVZIKKYBoCkM1IR9Z8myJaZ1YSKt8FJ181zuy5rRf5akLdceO1R45mHvoQOzBw+f2ODnu3Otgs9dpt52tja317t07du+0tLMQhyjskpT2dxxsMhy237G3Stm7LXWPRcpu6zTr7aWSnePmB77s9NLIvGhjb9rEVy3xXpd5fjH3fi11fyh1vys91bgvcKpnjBCCICLc1x7bf5FwyGECMSYErX2Zux4bPDXUCd890jwboV+M0S/G2Odj7LMR5ukw+2SYfjRIPeynJnu0k12aBx3ayQ7meV/jnfjqrOuE0ARxEOtO3nW9AJ08AEDI6Rj8uPC+viw7wusX78P22RcDXnZVaJ/0MY/vqu41rvbWrN2tWemqXLpbtdxXs9pbtdxd+qWr9HN3+Zfuii+dZUsteR8bMuZq70zXpk03579pLUoOPB1yev+Dwc7PH2c+Lc4SggBkKYajOEQBTsMxGhqqaayi4SrNqQnT/bzUK8nSL9vYN9vAP0fPL8vQN0vokynwydL3ztL3yhR5pxv7ZRkGZBsGZPMCc3mB+YbBRfzQElFIiTik1CK4aEfrxJ1/TnhI4bawIml4oXFEoWl4oWl4sTS8SBpRJA0vkkSUSiMrTCMrTSMqJFEV0tgKqY7wK2WKmdUxRAAEHIAM1GmsIAMAIIR7+aCrNS2yO+5Ejt3GQXezntMmLccEtUeEBQf4N6z/vXr7T0O79IZ2burc/n2HzYb2PZuadm3q2vXz6F7+qMKkxZGfI/tzmy3vseu21y6SaWfRglI4pxC8V/JfuolGdm96Lhe9dzX6oODPKXnzCt68Qtdy4y/IDRdd9BYc9WedDKYUBm9dDJ7ab52w0x9w4FVt/6Fx9+Z7zvxhO4N+W/27DoaNtgYlsu9adm9ucxXF2Ft7+N0Mr188UjB1oVbtWU+frdacqdFeaGQ9GhnPRsq/lQptp8M72ahOTXSXxr8DXmiD4d0av/R2z6D49dV1gjHkAOLQ72LVrzv7a9kJAQYswXh5dS04+mLUrcybpU3XSlsu5tX4X0/3v3wz9uKV2xejRvKT1puzYGuGti7lXV58f2pIaeypooun0sJ/ib8gvxVxrq069/HkAII0IICF3NepcEAhrGExswxQ7/OFvK4316peRuY+CU595J943+/i8IWwXnffHnfP3tOn6o//knXiyM1DrpfdnC652sftswt23eMrtwh0EXucEB5vOJjw+titmQPxs64RM/KQWeeQD3ZB07v9P9kErFj5a819NcYerLEXI/aiJF4asadK4rkq835ncu6JyZle42PNrv6zffcJIQhCAuAfSu7/UgxHa1/mr0UFvhtoA28eaJ4OMy/G2Ocj7JNh5skQ9aifetinedCjvt+tud+lmWhX329TPWhffdiVezHw8VA7IRBCBiBIMEYAQA5CRAAiHCYMhFqGYTgGYkAIYejlB2NdCTH+p11tos66dedeWx5pUo80fblb8am9aKmj5GNrwafWvKWW3KXWvE/tBYut+QtNOYt1GR+rUxeqkmcqk95XJE3Vpi10lTXeiji9V3Zoj9kBO6vs5EROs4oJoTig5Vg1y2loQtFEQ6E1ilMTpvN5qUeype9XwvUDsniBmUK/DJ5/ll5Ajr5vlsA/W+yXIwzIFQbmCQPzBIH5vOBiQXiZSVipLLTcKqhwe/P4HfJ36vAFHeGhhWYhheahhZKwIqOIAtOwAmlYkSy0xDSwRBJYJgssl4VUyCLLZdFlkphyaXSFNLpKHFFicqnEZWp5BBGAIICQ+aYlphHiILPcU5E0mhme5ya6e0oyck7Sc0rUdMq48DA/0W5DhuPP48csXrlJXzgLXrsavXQ1euJqPO4iGLHVG9mxaWjvlkYH/SyL78u2b+x1MX5+aNv7fZJZhWhOIZx1M3q7z3hsz+YnzsKp/ZIProJ5JX9OzpuT8+cVwnm5cFFuuOiiv+DEn3Hmv3MxfO1i8NzRYHyvwaCTsM5mc/m274adRBN2vGFbvbv2Bp2Oxs07t9Zb/KnVeUuOm7WX8tiVrP4Td+45X+33qfp8oWbtZLX6RLX2ZLX2bK3WvU7j3cR4N7GBzUxAE+Xegk83o6A2VVTRkOtxjzdvXhNCIITcP9vIACMacgCwkNUWZabcvhrVmH+n4npUfWJQTfTZjisXJnNipisTP1de0tZcAs036dbU5Zb0yYJLA1nRk9U3JxvTR5pznww1EQIIgSzHsBCzCAMIIGARohDWsgR+ZHDR3VcJNa9iy6bDC2ZCs6aDk1/7X530jh7yDOly92k+e7bqzMmC079knzqQe8qt8LQ897RL8jG7y0rz6H3SEC/++buOiZ/lN9T2sYx9JLUrjLIM0ViGaizCtNtCNKYBKqm3RuqpllxYl55fk5zXGHuwRj5aie87ozMPhMf6TI41KX1neicIIQBCBL9S+58nHCEIEGIgYgEgBK59mb8Y4vW6twm9ndQ+u8c8G6Ye6w7Ae7UP7mrvd2snujTjneqxdu1Y2/poE/Wk+0lrUUKw+8rCe0IQACwEAGMIEQsRgBhxCHEIQ0QAQByACGIAWEBo3SHFl49vawtTw933hxxzqLkVPj9YuzRU96mt9GN97seGzI91aUtNGYvNGbONGTMNabN1t+eqk2aqbk5X3/pQdfNdxY33VcnLvWWp7kql4PtD5vw9hj/FeZ1RrywRQjQ0vU4xai3WarGGAmtaVkWYzhfl55MtfbON/bJ5fln6AVn8wExBUKahf9qPARkbwnL1g3P4frkCv3wjv3xj/wJj/wJhUKlRWIUkrMw0vNwitMi6bezvZOk0Wsht8Q/KlIYVmYfqYniRsY7wkAJJaLFZSKlZcIkstEQaVWYaWyaLK5fFVcqiq6TR1eLIEpPLpc5Ty8NfTcQgq8tPOaAlBLx90j9UdLkj7EDNPt79C2b3Tgl7zhqXHDXMPmHUHOmSpdQf+UXybr94WiFacDOecxFOy42m90un90mmlcZPlbwuuUGO5Z/K92yutd3a5yJ4dcT8nZvJtFI07Wby3k0yuuvnib167/aLp/eJFveJ5uW8OTl/Ti6Yc+HPOfMWnA3nXATTLoK3ct4bOf+ls+C+Pf+ei0mzHa/Y/Ps+R+MJB9G4nWGvo6DDXtRrJ2jfsaHJ9sfmg5a3FXL/Q5638rsPR5bu8S/xKfvgWbd6qlp1skp1tlZ9pkblXqc9V0ddqKW86tmzjehcHRXTsuSVUHrMw//j0kdCEMSARtw/Ljg5jGkMAaIJUn+eflKTdrk5NeZuUuhAgudyxVW2/hpoTNTUxNMNl+m2a9q7d9b6ctfHazVPOpnnvWsTra/7ahtL7jyb6CWEBoBmOY6FhEUYYIQwwIhGiGIJ+siQvI7XUQVPgnPe+Ke/80t66Zvw8EJUv3tw2znf+hPnyk6eKDx+OPv4vswTbvknXQqO22efsE0+svOK3CLCzdzPi3+qf2/smuMlzZ4QjU0AbeXPmQdS24LXLUJWtwWqTH21Ui9KfJ4Wn9eauKuNz2tFnqyRr0bi+1Z0+oHoWI/xkXqF99TdEUwIByGEgMOI1Z3P/6cJhxhxmLAQEIJXPs1E+7u/7KxFrya0jwfoxwOah72aybvayW7tRKdmvF092qYebVONtKpGmtaH69jnPe2513JvXcSQ0X1ThCBELMS6BSDkEEIYYqwL6ABjhADhWMgASBHCEQIIXJ0YarkYfNr90K68xKCZjoql9rKZuszZmpSFhtTZ+tTp+tSp+tTp+tSZ+pTp+uS3NTfeVCZO1yZNVSd9bstNP+t8TPTdBUv+he3GzoY/JAR6AFrFcYya4dYprKawWsuuaqh1THe9qDqfZOmbbeSXy/PL0g/MEgSk88Oy9BPKDa4U/xCZ9r9DU/+PX9qPfll6/rk8v3yhX5HIv1gUXGYSUiaNLN8WXmTRPp76N2M41qL57CbfgHRJaOHXTltogSgsXxpWIA0vlEXlm17ONbuWZXoz1ywhT3axWBpdLomulMVWSuMrJdFlkqvlLtOrI4hgqBtqgIhlOYQojJixttJ76aFVv5iNnDW77y6+d0bQdMyw3F2qncylHxbluPIGDwjfKEWzcuG8C3/RWTDvYvRBLpqVG39UGL13Ezw7Iul14TXZbe1yNa60+q7Z+rtnbiZTB2Tv9kneHDAd3r1lZNfmqYOSD66CBVf+opK3oBDMyQUzLoJZuWBeLpyVCz4oBO/kvHdy3hsn/iN7/rCzcZuTqNh6Y6udYNjJaMTOYMCe12sv6HUw7LHf2rbrxw5bg54DdqmOtgH7DiallpwMTdt5Lsk957Ffw7J79Wf36i8XalbP16rO1mo96xmvOvX5+rWw5qVLpePORy7Ut7VhggHkOMDQiIYI/INNrCsGEaQxVBGyDqnFlw/v9jXlVqfHlCR6VV0+N5zi+zgnbDQrdLw4frg8saPwalvJzY7y2y0FSWVJcY1FaS+fjDHaVcBqAEcDADiIOUQAxgBDgDgIKEDQEk3Sax4Hpwz7JT3yufHUPWbkQmSfZ0jnOa/6U+cqTxwvOXmk4Pi+nKOuWceU2Uec0g/ZpvyyK+nQ9kQXiyiFmb+H4am+nbEruy+t7Qhb3R6k2hZAy0I05hEq8xC1qR8t8QHGnljkgUQXWKPzWuPzKhOPdYn3iqnPW+NTD42O9RofqXPxeNc1hAnhAIQcAAhy+J+32n5HOIsJByEh5MvihzDvUy86avCrce2jAepRn+bBXfV4p3q8XT3WqhppWRtqXLvXtDLUsHavbmWoSv2wveRmxOPRXkKIbvQFY/j1qgisU94ABCCGiABIICQAIQAgAghDAFkAaIZRcUBNCCBofbC3IdTnhM+BvTXXQ6c7iz525r2rujlTlzJbf3u6LmWmNmW6Nmmq9tb7+uR3tclTtakz9ekLTdkJblZnTX7wt+b5WBhcsDBwEfzYUpxNCFQx9DKF1iioohgVRasJ1/2syuOmuV+mIDCPH5DLD8gWBaTzAlJ/aJ3c+/LLwbGX1r0TZnkN+lFp/xqS/ueQvK3BxUK/ImFQmTikTBZZYR5ZtK19PPnv1eELOc3+AemS0ALToHyz4HyTkHxBaJ4krEAWkS+7km2elmx6I2hj9iVhbs62i4WSkEpxWLXkYrkksUwSUyq5Wi6fXhlDBAOgG1sCLMsQApY/z3cUJnXHn2k8KJk8K7t/hj/sLmg6Lcg/J3ndmdCT7nFjzw8D+wTv3Yw/yIVTcsGs0uiDwvid3HhOIf7kIlpwFX1QGr0/aDrsxK+2+r5HIeqTC7ptfhrbq/dEaTzuKOzbteWhE2/qoHjaVbCgNPzkyltQ8OcUolm50axcNCfXWbLyp+QG03KDKQfDF/b8CWfjThfj0h2bmuz5/c5G9xz0R2y3jjoY9Drp3XXaes9u69jOzcO2vP6DVhlyS+99rlFxN30v5dp6p9lHN54vfuNRNn268L17+acLtRq/Rm1I21pQ63xI8T3FcT8vT08OqiFhOU7ng8j8Y8IRxJBFGALEUQhoINIQwhJCE6LRqGd62otLbsf21mQ/HGz68GxY9fk9pfmoVS2qVxfWV+ap9Y8IqAnhAKAAS0GOAyxAEEFEACYMwQwGAFKIoCUNTi0ZCbzW45847hU3diao54xPq7tnw5mzVSeOlh4/VHRif8EviuxDLncOuSTtt0tw3XXxwI6E/VYJcvNIpam/t+HZAavY1e2XVizDVqyCNOZBnCRYIwtRS4O0En/a2Jc19uGMvWljT62xh9bEQyv2oMWeaqnnO6MTD42O9hkfqXfyeN8xSDCGABAO/FfrcIQgREjn0EoIWf08G+Z18nl7NX41rpns1Uz2qMY7VKNtqtFW1UiTarhhbahueaB+qb9mub+Svt/4oDKlNCUG0KsQYxYRDkAEOYQxRARijJCO8l9/qu4fxJBDUNdHgQACjmM4VoshTQgimBodbPI943xeLutICV7qzFtoTJupTp6tTp6tTp6rvjVdkzRTf2emIW26Ln2po+hRwXWvbfpe5lt9LfX8rPT8rPWPSTZ5yHcvL7ynMfeFQSs6whlGS7ieZ9WeN839M3hBeTy/HL5vpjAokx+U8h/pNT9OfXb4+HmXRuWoWlG+eW9f3Kgfevtfw4sNA0tEgWXSkHKzyHLziELzv004IlgLF7Kb/L0zTPwLJEF5piF5xkH5gsAiaVCRLCJXejvdqiJSkuvyr8WHvy+/JE3Nt44qNY2okFwtl10rlUSVGCeUOs8ujxCCAAAc4HRjyoSwrx+ONKXEtobsb/rF+LGn9P5Zw6HT/M5zkrzjwoT9emF7Nly2+o9uueilq+yNk+idQvjGVfhyn/DNPqMZpfCzQvRJKZxTiKZdxa/dxGNOBpP7xC+PWz49JG23+nO75Xf9tlsfuZpMHZRM7xPNugkWXAWLCv68XDCnEM4pRHMK0axcOKfgzSkN5uSG8y78aUf+Cwf+qAO/24lfbbOpYY9+n7Nw2EFvfM+WMdutfXu39DvqjdjpT+zRH3fiDyhFnYct0w86uju7hF1MCshrtY0ptgostgtrOnhj3K/2U0Db8umyVw6Xmw4mlgcn5zk5OYT7nIbsF4IZCACGiEBOt0F/33D79ujmPL8KQL7e880AyEBAEUQRAn4jDSMIY0AIwgRAxGLCQsQAxELEQsgBjoUcQAhBhAHGLCEshgDSiKAvGnQzq983qsM3avBCcK+7b8cZ98ZTJytPHi05fqjw2L68o4rsg0539tvdOuhwfb/tZbdd8W7bL7lui3eTROwX+/oYnO6zilq1jl03D163CNSYB9DSALXEXyUJUEn81RJ/jdhXbeKjEftoxN4aEy/axIsz9qLF3lOiU0/5RweMfmlw8XrfPoQxBhBigHTCFwR1ZP1mob9eEGGEdHo8nUAPIEQIWlv9GOp56mlbFXoxpn3YS032qMc71COtquGmtYG65d6q5Z7K5e7y5a7S1f6KL6N1NwOPjnTWEIIBQAARiCCEHEIYQYKQjnCMMEYYQd2IG8K6TB5j9KvMXzfkBgGHgM7dALFguaIwRWllkHDOeaopfbE5faYmea7u9nTt7dm6tPn69NnGrNmWvKXeirpYj1PG3/tZbg221ve33OJjueX8dgNHo43dDWWYoDUartNIpWXWNFoNZnqf13omW/pm80JyDYJyDPyzBIHZRkHpmy5m/cuTd3uGRvSKiv/vgX7DhU+uS9rTlT3SiNw/RZT/HFYtCK00i6rYGV64o20s9W8QzhJCwY85DX4+6WLfQmlgviw41zi40Mi/SBZUILucty3vllXlia1jB4y6HH8uOPBTcaJlSoF1fNm2mEqzuEpZZKnJ1WLH2c9DBHOAY2kI1BAzCBLCPO3vaLwS1BW2v/64YPyC4MEZ3tgpo75T0uojggzl1mRn/UuW3xfa6g8opA/shc8cBc9cBU/3Gb5xM5hV8hYVvHkFf87VaFoumlUav3cWPLfTeyEXvNhv8nSf8X0Xw2f7Td4dEE+7CmaUghmlYFYpmFcI5xSCeaVwXimcUwpnFcIZpeGc3GDeRTDrKHzrKHzsJBi01+9w0C+z/rHOTtCjkPTbGwzZGQ7a6g/aGvTvMejda9jjIOiw57fY8xodRRXO2y457wkmytmHAAAgAElEQVQPjb5cdy+k5ZVv1ZvQqrmYhi+hDYse1S+P5o2cSe9Nqh9JTMuUO+7oa68ghAKIZjEECEEIMGbRb1rqWBcm/hLF/yDb/O3nACIOQg5+HbwEEAKIOJ1dytdpcMh9Xb+RqWKIEMCcjvDE5LseAe0e/nfPejWfPlt96njl8cPFR/fnHt2Xc1iRedDp9n675H17buzbdX3fzoT926+4WsYrTKP3S2IPmgR5GZ7tsI78bB2tlQVpTANVZoFqWaBWEqCR+qskvhqJHy3xp0z8GLE/I/ajTHw1Jj5ase+a1Pe96Mxz3vEho2M1Tp4vGnoQISwhGGECINBlxujXqxO/rm8DsAAiqOvGfTvXgrpfBMFQo/oS5nt2rK4QvRrXTvZq73erhls095rUg/UrPVWfO8o+d5SvtBcuN2etD1e35V4K9zm6vrpICEEcQYAghCD+h4nV33++jcRAGnKAIELI08ejJxRWkUd3vWlInWlMnWq8874xa6E5/2Nj3lxb4VRn0WJ/xc2Te8+a/DnYYnPQtk2+5pt9thuetNbbxf+ut6WaYKzWQrWGU6u1qyq1GjO9z2svpG73zhWG5uiFZv0cmMXzyRL5ZQsCUv9c0GY09tYpMun/Crr5vxKL/tzzZM8c45XdahBR8L+jq36OrJBElO4ML9zTMpaGyRr+HeGQEA5+LKr1C06VBOTLfPJkQfniiDzjyCzT6GzztKwdeRHG2Ye+bz0qHD9v0XhwS+ax73JuSa+VW4VWyiKqTSPLJAklTjNfhglBgAM0ABTCWo4hhH43ea/+cmB36MHKg/qPvKUPT/HHjwkHT4jrD/EKXLdmKgyv7dqcaPNjmROv3Z43ZM+/7yR4Ihe+cebPOAtm5KIPStGsXLToLFp0Fi26GM3Iha+d+U+dDF+6iV4qRa/kgrcK4Qclf9pVMOMqnHUVzioFc0rBrJI/q+TPKfkzSsG0gj+tEHxQiN66CJ85Cu478HvtDBodeFk2Wy+Z/Zi8U7/Ulle5l9/kbNziYtzsKGp0EFbvNijbrldqrVdotTV9x9bLtmIPBxffsPSQ4pd+DcsBLWvhbSsx7cvxd6kbwzBrXJ3afN83NjE0MpRh1wBm1ZDTYMRgAhBE/4zwX/fN32Ge++v1KwB/vf6K8N+PiwLEIQI/r4OLCc2n3evOebWedq85fqLs+OGSYwfyj7pmH5anHXS6vc8uyW33Dbdd19x2JLhaXVJaxCvMY1xMY1xM4xSyIHf+mdbt4UuWUVqJv1bqq5b50BI/TuIHzYKBaRBnGojMgoEskJX4s2I/WuyrNfHVin1XZT6vjE49FpwYEB+vdfZ63zxAMIEYYYgghBQCAP/1q/g1zcG//orgVwkghyALIKdT4BICOWol3PdMY0YCfjO+PtGpnuhcG25UDdWv9VYud5Uttxcvtxd/ac3/0p4731sScc6lvT6fEAIhQoB8jdvkvwc4+qt3hWUQy0KGEDLzeuykrXHX7bCl7rzpxozZ1tyFtsKPbUXzncWLvRWvGzIDbAy9TH8MsNjsa7XFw0rvoPjH7Vv+JSHUk1Yt0yyjYbBKC9Qaek2jVWO651mVZ7JVQLZxcI4wKIsXkMX3yxb55op8srb43fm3u6/kdRPbvdL+P//M7wJv/5/6ib0j88diijdFFBtEVZqElcvCi3a2jv8twgkiDPyYW+/nlyr2z5MF5JrFZ0lTk0wyb1hmpNkUXTLLOL6hLFhSFigt+mVL9zmjvIP/XnDZKKnAPL7MNLZUFlZocrnIafrzMMGQZQHFcRoOalmWEHr29WRdQuhEkk+u28/3LhjfPyscOy64d8qo5ReDkoNbslwNbtltvbJjQ46dfpWtYfMu/c69hgMO/FF73iMH/nNn4Su50QcX0ZyLaNZZ9MFJ8Fbnr+jMeyznP3IyfKUQvZbz3ygM3yp5U658XTCfUwrmlLw5heGckjfvKphVCqeVxu+VJq8UosdO/HF7/S7brVWOwoRdBnmBR/Ojzt46sivO3iTSRj/M6qco640xFj9Fmf4QZ7Y53mxrnGxztPmfI602nBJv3rfH6VrpaFzXangPHddHXR/QpNxj0oZW0u8+S65qT84vfP72BSIcxTFagBhIEMCYZRFi/kuE/2H64mvcRn8dw/+y/hp7iP7gyoggwAStqEBMXN2Jk2VnztafOFF27EjB0f0FvyhzjrikH3RI2b83yW33DdedCW47rrpaXZJbxCvMY5Xm0XJZjLMsVi4Ocjc43WYZ/mVbBG3sS4u9tVJPSurFyLxZUz9a+nVpxT5asY9W4qMSe69LvFUS3xUzv7ficw8ER7tMjlY4eUy1DhFIEEQEYYiQFgMO/8UUAv/lRZNfF0RfCYeQA19t3gAhgCBtYnRAZVIMeHVvZax1fax1fbhhbaB6ubv0U0vep+acj43Zi42ZK70l7emRYe6uWtUCxhyACIJvfTSsqwj+C1T/lnAAIM1AhkUcxAzQLiUEnGq/E7XYXTTdlDnXmrvQUbjQVTrXWaIea2q86HlG/J2/9VZfa71TZpsPyDaFn1TUF2dQa59ZwK6z7BpN1ii0TjFrlFZL6P7nFX5J2wIzjANyJAHZRgHZgoBcgW+e0LtA5JX5U2zBhrH5Q5n9Ut+MP4Vm/RSa9X3h0J6EOvPQIqOwMqOISpOwYqvW8Tt/i3BM1tBicqufR4YkJHfblXTL2xEG+Uf+reHQljp3YcHRH9NPb8y9sSP/1q6KcLOMA38qDNTLz7K8VCiNKjeNLDcNL5JcLHR+v3QPYsAwHA2AhkM0xwGgWll4V5YQ/DA3PPuwfqc7f+Qcf+w0f/isqO341tLDm7MO6Ke4GFy2+O625cZqW2G19dba3QZ1dvr19gbtjoaD9gYP7XjPHfgvHAWvnI2eO4smHXkTToYjTgYjjgajjvoPnPmPnHlPXQyeyw1fufDeyXlTCv6MQjAr58258OYVvAWlYF4pmnU1mXITv1YKHzsbTNjr37U3LLYX+ZlvfDZYSwjLqWaXZh+/edR5v6uoOe9SWsy5uLMu/q7WXg7bPO3MPR2E3o7CKxfc0hPjwyIvRqUUXylqv5jdcCO77uadsoTLN7OuJxTcuNSQc+v1aAe7vkAwQ3MsBRAHEfgq/mF1e+OPhOOvk5R/l/B/tvl+hf/bV35POCIEr61zUZHlvxzJP3m84tjhgqP7s48qc444px92SD1oe2vfruuuOxOV1pddLS8pLOLkZrFKsxilWZRcGu0mvbTfJNxzy7nubZErppGMyJcR+2hlPlqZNyXzpiQ+lNiXkvhqJb4asY9G6rsu8VmXeK+JvdYk3qsy3w9G5x4IjjVLf8lzOf+wrosABHUvGSMGcxz5S3KumxiHGIFf+9nwq0GVbgKeIzoLCUwwIJiKD/UqvxXJvhhYGWtZG2laG6pb6Sn/0lH4qSX7c3PWp4b0hcaMua78m/6HB1pLCQEAcV8zHF2N/TfcMv4R3n8kHEKGQywFWIjgyqe5cPcj3dkJ890lCx35n7qK5rqKF3rKvwxUL3QUxTjLPE1/Cthh4G6pd0D6c0dpGmZWCcEsx6oZZo3h1jmyxuA1ml2lKC2h772qDEwxC8wS+edKfXNMAnJ4wbkGfjn63rn8gNytQTf/1+2C//10xq6s0yA89f+JytkQkr8ltFQUUi4OLRdHlJuGF1q1jf6tOpwgooILtxt9A+5IYzO3JaVaZQYb5Dr/v3U2/16z50+1pw0qru24fts6NXVHTqRJsvuGvCTT6/lmUcWS8ApZRLV5ZIk0Pt/x/edhDnMUw1IsR7E6Bx8KMOtNGZefFMY0+tu0nhEMnxVMnBaMntTvPLa55pef8w8bXnXUi3UQpLhI0qwNqncbVVrrl9hsydu1sdRuc4ut3uAuwxFb/rAdf9xRdN/RaNSeP2hv2GO79a7t1u7dP/fb6g87GI478+47GT505D115r+WC98489858z64CGYUwhm5cNZFOKc0nlKIXsr5j50NRuz1Op2EGXuFfrtEMy+HCeEgYQmBhGBCICE0IVoMlteWpxZnns1PPZ6ffbQ4/5wQFqmWKhIjKmLPtyT6lIcfb413H7p84dUt/8+ZUV/yYt9nhndfPp/h/8vDnnpCMCCQI4QlEGIOIfZX8Qv8aoYKf7d1/vNb7R/8X/iV8F99VwHGiBC8ruIiw4sPuaUfP1z4y77Mw/I7Bx3uHLRLObjn5v6dCW7bLyutLiks4uXmMXKzaBfTKLlplMI0Ui6NdpNc2mcc7qXn0WURvWIeQxsFMCZ+lMSXNvYBxn7A2Ic19mG+LdrERyv20Zr4aMU+lMRHLfX9YHSuX3C4eufJCt+48Y5egBGj62ohgCDHYY7BLEcAR75eh8xA8FXCBhAHEQ0gCxHAmEWYQYSCWMsyhJCl+TdyG2lNSjT3cmBlrGl1uPFLT8WX7uKltvyPTRmL9anzNUkLrRlDRVduhp7Urs0SAlldDfOtFoD/7TT913cD0RxiOYIJIYszU8GnDg6V3l7qr17sLP7cXbZwt3xxoFo70XL3evAF6Y8B2/X9dugfMN4QeXYf4dYQpLU0rWaAmgUqDqo4ss6QNRqsUIyWMMOvqwJTTQNzBL55Jj65xkF5/JBcvZBc/aDMLeG3/1Rcs/HJuNHaB1PV0q7BCemVwh+CCrf6lxsGVhsFV5iGl2yPKNjRNpryNyZPMCEauJjR4BecKolMN41P33bjtllKjGG+F6/D17TXQ1zvziuNNs+LMb16bkNGgvhWwbawAqPIUmlUsSymzCyiSBKbb/96aYgmrJqmaYbjOMLQmKI1hKCxhuLB1ODJ1PN5ip9GL5jdP2U8epzXe1K//rhhwWFjf5vNDflXVt8M3Ni/M9WaX73bqHyHXr7N5iybTQU7N9ft5rXYGzXZ8jv2Crv3CLt28nr2CNts9Nt389p387rthJ22vI69hl17DXv3Gg7ZGY458Ccd+E8cBc+dBC9dhK/korcugncuwpfOgidOvAlnwV1Hfp1SGmq+qfiSP2CXOczonAF1jgOAAIBYQnRz14xO7YCBevbFWN21gAe3Lqjzg7SZfkxeKJsXjPO8UNZZkOGuzbigKghcr786lhGSFXZqrLtm7t2T2XfPVatLhKBfYzjHcToblt89/7Pd9tuth9FvG1eQELy2zgYF5Codb/2yL/uw4vZBx+T9tsluNtf37bjituOS0jpOaRkn3xbjYh7tbBblLIvULRdZtKMkRi4LPWlwptYqbH577Io0YF3mtybz04j9OXEgKwmgpH5aqa9a4rsu8VFJfFVSnzWxt0rqq5L6fDbzHZeerrM4Xu8ec7+uU6tWUwTRuvQYcghyHOKYr3izAHEAchADAFikuyYEAu5br1FnvQoJIoRMv3se7nP8lNyiNT2OedL95V79l4G6ld7KpfbCTy05iw1p87VJ87U35lrT8uLONhclEcIAwHIYQ4y++db9zwlHEHEcBiyChJA3jx6Entz/pCF/qa96qadiqbf6Y1+15kHbeO5VT9NNPuabAnboeezUdzH5viw9gRCoYVg1i9QM0rKchmFUFFLRZJ1BqzRHEXbkVZV/qql/Hj+wwCgo3zgkXxSSxw/L0YtI/66hV7qy7Mp9suGmjKgF86VVt+Rq/YC8LX7l+v5V/JAKs4gym79LOEfIClpMbfbzSpcE5EiDc8yCcyUxBaZ3MncVhksqHf7Ua/N9vd2fcw9vuBNtdCvHMrxIHFhuElguiSg1iy0xjSoUxxXavfw8QBFGxWgphqVpQlGYYmgAoWrhbekVjxfVl5uD7Yrdtg64mw25y7rOm9R4mMU5br0deIxSLxHCvhlri3YyvW0jqHKUFNsJs+x5CTs3XbT4MdF6Y9oe/UI7YfkeYdV2fpW1QeVOXpkNr3C7XvEuwwo7YeVefrUtv87WsGmPYfsew25bw/69vHt7eWMOgocKk4dO/IeO/AcOglEHYY+TsF4hubbb8PpJ+/XFV4DQNKCwzoQYQqCTKCMEIIshRQhgtV9eT/QPV2QOZUa9yAlSVUbTxVHa3EhtfrS2MJwuC1QVeWsrgqnaSLYtAfSnowdVyyPVI5V3Sq9F9ZbntRXlTIwMEKJLpyGEEGPd2POvVP+RcPztI8Z/qNj/6cbTga2z/WMByyFICF5Zo/19MxT2N44oMw46J++3v7lv10237YlKq4uulrHybdFy8yhnsygXs2hn0yhHWYSjLMLZLEphFusqiVQY+ZzhHS/d5vPMwv+91OO92YX35h7TMs85sdec1GtG5jlt6vnB1GNK5jFl6vFeduGd5PwH6YUZqcdjM/dGR88W/yujlU0MRTOEaDEAGOGvN5qwQHejCdSZqf/qb4F+e0D4l0ej+tzXWR/te7yjKPHzw+a37QVro01rw00rA3Vfuss/tRYsNGbN1d+erbk5X3fzfUNKorfrcGeF7vgWYAIQxJAjkCMQ/fYt+G/gjQAGHIYAIULIvbZG/wP27ztKVwZqPvVUfRqopx/d/dRTFWYnuSD5MWynobfV5tPWW5xNN90faCeEqFmkYqCWQTTDUrRWqwVqCq/RcJkGGsLee1Hpk2LmnycMzROG5YlC8sRBeZKA9J9vlm6c++K29mXn2ryJ5qOZatVx6KlNZM6GoHz9kHKjkAqj8AppRMW2sCLr1rG/OT3KEoZbyGj0886QBOVKw7LMgvIkfgUmUTkWqdfM8r0Myw9trDm6pTRCcjtvZ3iBLLJYFl1hGlYmjS4xvVxkGlVgElto9/JzH0VoFU1paY6isFaLaQZqGQ4h7ZunHXnX3bvTPYq9thccMy46Ibrp9pP37n/LiTuq/fKWcIhltIRoXo40xMpNw2U/XLL+OXz75ggXo7gj1pePWoXb8/zMvou33Jxqw7uz0yBjjyDFRu+WzdZLlj8kWm+8Y6OXvdswf5dh0U798p16NTv1mmwMWnbpdewx6LHj9+3V67Pd2mtr2OlgVONskrhjS+KRHZ+nxglhOMzRiOWQGhKKwxyDEI0wDSGALMHUg9HupqrsJ31177qLnxTE013ZZLBE1ZKmaU2lWq9TbQnajhvrLdforlS2P2e6/vpEftSrpttf7jcuPWyfGmmamrybdy26JD+DEAQBBwAHIfi6sb4Cj75l3/ivEm/4NZFEulL0725EiNAf+nbwq1YYcQCxALEAA0Lw8irt5ZGqcEg8rEzb53jD1TZBaZPguv2K0jre1TpWYRntbB7hZB7hbBbhbBbpbBbtbBbtZBrhaBq6S+btaON9I+D2SGLl6PmE4ZNRg2ej+85F95+JHjgVO3Qmbuhs/NDZ+KFz8YPn4gfPxQ+cjRs8HTtwMmbgRHTn2eiGyOsjNS1alZohRIMAiyDBmMCv5bZOWwJ1ZTcCMy9fZCReTbsUX5uR1ltVMdrV9nRi8NXDkUdjfb3tda01RdnJlwqSY98M1YL3fdrHDer7zSvDzWv3mr70VH3uLP3SXvyxKWe+/vZM1fW52htv65Li3Z0HWssJIQgRGhCOAwgwBLAEQgwJ+h+EcfjNmx4RQgjpqi6+4GT1eaiBm+zQTrSv3+94WHYn8fAed/EPYTt4ARY/++3UdzP+s88RW0r1CUCs4bCGRRQDaZpmGA1DAy2F1ii0TEEt4QafVfkkW/rnGoXlCMJyhMF5pv75ZoE5vMv5f558abmysuvzsuWbeeuGIePIzP8Iy90aViyKKJWFFptElBtFVJqEllq2TNzGZPX3NyIQTCg4n93k65cmDs6VBeeaBueLgwuMw/LNYvO3JeZY3kq3SMmyuJ5rGVdgHlkkiyySRRVLo0ulMaXSmGJZRKFpRK7d5FwbQ7QqiqUpQlOIopCWIWqKrNNqSNZmpkYrs6NKbngkB7hEnrC44uN0t+EOYOcQUnE0xbE0x64Rov74dqIh70ZvbdaL0ZblmUfM+jSjnp55NdRYeC3e3eX8bn138+99Lb4P2/5DjM3GeJuNsTs2RVltjrP++bqNfoqNfqaNQb6NQYmNfoWNfs0eg7q9vGYH/RYFr8TZ8KrNJl+rjQkergtvxwhhOY7iEAIIA0RDRCPMQsSxkGM5FgKqq6HsZqR3e9Gt9uxLNy8oWm8Fkde9r2qS39enMOMV3FgJniih7xUwI0XcROX9ipsVKTH3+5sejXYM99bcbc4rzblSXnBzeKhZo15CEGDIEkwjyCKEAWY5rOUACyHGiIGQgoBACDDRNZs4AgjCDCBqFrMQQ4QIQUSX3mJEICAQYoAgTSCLOIwgQQRjojtg+nrOhFmItQhrIdQQQtbWgNf5GzstPB12R+zdGbrbys/G3NPG7IKNmaeNuecus/M2MvedUncb8Tkb8YVd4gAbk8BdkgsWxm5ypzM3buSODj8hDNYufFn/MKeaX1QtfFQvLKnnP2sXPlMLX7Tzn7XzS5rZT+rZj+szi6qZxbUPC2tTc6sf5j/PLlBqLcaEA5ADAIKv2u+//DlCCCBCMOE02uizJ/Zu/NMpydYzxj+fFRueNeW5WwtObuOdsBbmxwX0l2dMDbeoXw6tTnasjTeqRuvWhuvXR5pXB+qW71audpautBZ8bshcrEmeq762UHvtQ0PSlfMuHeVZhBCOgwzQmTjTCFIIMhBADPF/Z+kUMghzCFEsRQii1J8zr4Yf2cbP8j3efS287WrA1aO7Tptu8DT7MWKnYfh2Az+Lny9YGziKvuuoziEEsQxHsUgLkYoFGgbQHMewDM3AdQ1e0UAKUz2TZT5JVoG5RiH5xkEFxgGFYv8CcXCBKDDtp/isn7JrROk1hnFFG/3TNwTn6IcUCIOKjAJLTAJLjUPKTcIrpOEl21rvJyGyign7W8IJ0aL57GZfvzRxUJ5pYJ5pcIE4tMA4rMAsrMgsssA0ttA8tsg8ulAWXSiLKpRFFkkji6RRxbKoYllUiSyyxMz/jlXHwxyKrGlZltIihoIUzWkoVk2BNRqqWcgBjiCKWplZW3yl/viWsKs631mK4RgW0rTu2ludkEuXremKYY5gTlcPA+bz24e9neUpRVd8Es85Re23CnKU+NsLPXf9fM7iu1Pif/GW/XvItu+itn130fr7q9s3XN/5w/WdP1y23BBntSl0h94d3wMPukoZzRwhDMQMCxGrE55hDiD2q3c4ZFlAAU7TXF2QnxRVfTv6uufBgYKbXyY7uzIvPaxJUz9qJ28G5rtLHpbdpB40kxd3Pw5W518JXlmY+vankuGYZUb7CWM1IQhhADiMAESQRgBykLAIcphhWA1GFMHrCK0jrAV4GRE1xhxGGoy0CK8AssYhDiIVIesYriK0ArGKRWpAWA5qWbCKwCpGawirENZirEV4HeFVRNYQWUd4FeFVhNcAWOWABkLw5PGb3JyKrKzSnOzynKyinMzCvMzCvOzivJzi/JyC/Oz8guzcwpzs/OycwtzarLSmzLSa7OySquqGV6/fY0IAApBATCAmkBCMv/oZ4L+XUf/6YIIh0t1u8PVeI/RN5QKgFhOKQTQhePXzzHnljlPbNoXYbAmx3hixUy9iu17cDl7cLmHYTsFY5mXyeph73Kcab1eNtKnutWjutawMNa2ONq8M1X/prVjqLP7YkrvQkDZXmzxTdX26MmG6KTUt5Eh5aiwhDIAciyCLWIC0EGsQZiD+w1jvPwzZf3WYhyCCAEMAGILYtZlX8ceU56X6MTskkaa8QKOfAmU/+ZltiNi5JXanfvR2/VBLvcCdAqXgu/Bz+zlqGSCWYjgGEApgLUcohlA0pBhGTTHrGk7N0RT5VDt43TdJFpxrFJhnFJj/9d6ygFxBSB4/JNsg8PbPwZlbAnP1Qgr4IXnC4AKjoCIj/1KjgHLj4EppeIVpeLF52/hNTFa/cfR7wv38MyQh+WZB+WYhBeKwQpOwQvPwQvOoQllskWlssVl0sWlUsWn0/0/ZewfHbWX7n7tVW7X7q91/fr+t997MeJzGkq1MdiOjA6NycpJsS1aWw1hWZDcyOpBUonKkAslu4F4A3SSVg5M8Y8/YM84KjrKCla3IzA5ohP2jKdnz3syvflv1qS4AnZC+95x77rk4eqDWCMR1f0zzxaAvqlFRneD2BvccYTsKV/rMvr7+XDZrZrO5vkxff7a/J1/oyBV68/lMts+xMq6Tdcx+K5/J5XJ92VxvtpDJO7m8k80U8rmCmTfzuWwhl7fyhWLZazNv5U3LNPOONRD6ct1+s/9Gz90Ld6//cO3Hz374/NjJD1LvpbYcbVl9cLuUiL66ben0TYue2bF8+h52Zno987f9LVdP/8XN3XbdnGX3mnYma2Xz9oDfXHDcYuUd03HytpO3rFwuY5k9dy5/DbfFTx6F5oXPE/GlH6V32NdPdX734UetO1PruCPb49b5z5yLXxzZteaTd/a7rmtaVs62TatgWTnXLVhWtuBYuWL9QMu07F7LKpiWm7WtXKHPtrsvXPzT3z/Zcur0xlMnN5w8ufbUyXWnT609/XX09Onak6frT55a/dVX605+tfbk6bqTX4tfneHPfFv3zXebTp3cevLLrWe+Wv/dmZVnTtWePF138nTtydO1p07XnjoVO3lSPnlS+uqryFdfxb/8svarL+u+/KL2s89qz5xZ++23a7/+pv6bb+q++6b+h29Wn/2m4ezXa3/8euW5r+vPn1l97szKs9/U/vBdw2d/391x50LxlihYju24pm2ZlmnaufuTsUzLKVgDj0v9JXxfXB6IZ9mO7ThFm207D5JYHOs+BcexnHzBzuVt03GdbLaDf/3Fl31/YMcOk0Y/FakeUjd66JrRw9ZPLq2bWBKqesqQ5l37k2Z+90H2zIeZUx/0fflh96fv9nxy/O5HB259kLr5J3jj3ZZrb+25cnjnpfatV/fvuPl24q/K2g3MK103LzmOYzpO3rELA61MUbPu/wq27dpWMU9mYItpOznLdlw323Wn4c2Fi4jha8cQGyq9W8egG8Z41471rB3vWTNm2Nrqp1ZWD42MK5mNPjp3LPLT2U8cN89xxpsAACAASURBVNtv9fcXzL68mc2Zubydz7m5rJPL2v1Zqyeb77W6Ou3vN7UuqNlBCEqxmBHGtqChZi+T9DLJUlYtFXQvB0p4ZZSoekQVlXWKg1hYR9g0LrT7I23BiF7+zhdb/qnCnYx9o/lYiNlDi2qQV4IioCRAyiAog2AU+uO6P274o7o/qvmiui9m+GOGP6b5Y9Af08iIjkTUYGTvcyevvJt3e3symd5+M5MpZLP5bDbXk8315KzenNmft/pzuWzezObNbL6QyZqZbCGbs/oy+UzOzObMXK749Fkzl8vnsvl8tpDPW3mzWM6ukLPzBSeft/pyTm/Bzdhu3nIL9v0juf+cnILrZt1Ct5u76+bvuk6X62Zd13TdfMHt6ze7slZ/3srmrYxpZ/Nmf8E2i3OKCpZbsN287WQLllkwHSvz13f3qdvifd//Jb12+V9Sm9x735z//NDGyCvvH9h5qGXV58da3BtnzrynH1Q2mZk7+UJ/zjLzjmPaBcvOmYV+28kX7HzOKk4/7is4HQW7v1h+M1/odpybn32++fSZud33pt39eVLnrae7bk3uvF3RcRfvvFPeeWty580pnbcmdN6aeuvu+OudY273zTh1evr7x17+2wnhoxOR999949PPZt/6eV7n3ec67oy5e6vq3q1xnTcndP48tvPnMR0/j+68ObrzVlXXrTEdP4/puj2+8+aYzhtVXTcru29W9fxc3XtjfO/1Sb3XxvVeH913bWz/tUl91yd23xjffXvGp3+dfelsq+v02Wax1JBtFkzbLhQK+eLo1S/JZ5br3KeYLuZYxQ6F61iu80AhtuvYrmM5zq+kUrAc23Ltgmtarmm7ruv+9dj+F8hhyypHydUjayuH15cPWV89ZN3YIRumjFo1acSKwMPihJFNi6d9tKvux/0tV4+3drx3oPv9/XdPpG+/B26dUK6+vefSkcafDjZeaNt+pmntW/VL94Znz61G925Y6TqF4jwT23acB4q13F9n1/wrnF8fo+UWbNe0nILt2IW8sXnNAmLY2vHExqoR28eN3Dx26JbxIzdVD99ePWLbmJFrx4yoG+ed7Xl04Tj6288/dN1CXz7Ta5q9Oas/WzDz2XwuY+YKZs7JZOzejNVTyPW7ne9/DdmdE8LNPgZinIoySS+XQLgWL5PwsABlNSykecOah4MlguqRACYAjAUoq6NcmhDb/HJrQIJlb/0LG16cWxZi99ISKCsqXIZkBJRFYFDWfBHDFzF8Ud0X1X0Rjf5F5Lo/qlOxFBbV/MLuMY0HwreyZ/vs/p6s2dPvZIoR9YzV15fvz1iZrNOfsfv6nWzWzeXcbMbO9du5gYYg39+fzecLZt7OZgrZbCGfswo5u5B3zLxtmsX0xYJpmwUnn3fyeTefd8ysnc/ZZt6xTcca6Fq5lu2ajmu6rmk7WcvNFtxM1u7LORnTzVtuoVg+wC5OYRxIirQsu/hA7pxp5/KFjO30d3de2bgmfDy9tW0zZ6xZ1vfjh58fb97XvPKHU+9cPf9Rg7iw49zHlz473rZ79b2fz7puJm9l8o6VH8g+GajiYznF+Lxt2Rnb6XVs07JtyzIdq891bnx9avXVCy+7/RPcbsztRd1ewu3z2v1D7cxQq7vE7UGd7lGF3lGZ/tJ8buKFr6d//s6yE+lVkdCC999v6+469fkXtd98MSvf+ZLZG7T7EbsHdbpJtwd3u3G3C3O7S9yeoW73MLenxO32uh2Iew9xOxC3A3U7EPcu6t7D3U7M7va6XZjbTTjd3lz3yHyu8szXky9c3O24d3KFjG0XigPVTvEB2XbOtnKOnXds836ZItOxTccqjmcXr4Pp2qZrm45t2gOfNB3bdAr54nbXMR3HtJ2CXSyM7LgF27GtvGv1Na9knh/121D5kEjl0LqywRurhm2uGrZ17IjNY4dtmTBiw7jhdcHBseCQuqrSteOoDROD256panxxbOOssdtmV2+eXblhZvmaacH4ZIqt8CwiB78RHPwS9QT7+gt2octx8paTt+2C+0ter/krBvbftnLFoxg4Ftt0CjnHzLnWwBEVrFzBzruue/nrT16tRsTRJevHDN0y+vGtYx/dPO7RrRMG7Rz31N7RQzeMHh6qGPpi6UPi3Kk3zp92XbffzPXmrL6clcvZZrY4IGjmc2bedPpzdlc2m3X7vr35UbR5FrN7dFj1LdfQGoiEVYRVESGJigrGKygDUEbDwtDLqKW86hEhJqoYBzAhhYtttNjqj7aWRWDFsU832W6H/V/64U7GvtFyPMw2+SRQxqtBEdIRjYrAsqhWFtH9suGTU76o4S+KvCjveCoQTwdjaX8sRceNQAxUCbsmNB+Tb+Z+7HezXdl8T87qzTqZjJntz+Sy+UzW7M9YmaydyViZ/kKuP5/vN/MZM5uxslk7k7GyWSebcbNZN5t1c1k3n3HzWTefKz6h0ikUHOvX5XMtxy24juUWLMccMC6W5VgDwWQnV7BzeStXsIrvOHaheKXuP2XcdN2C6xRcy7Idq+BYxYK8Vt7Km1bWNLsuXzyzWl7cGF1y44sTf92f+OSdtnzPddftTexY/f4B8OWfDrWsk29e/NZ1XbOQtRzLtJx8wbWKseFiq1/0DgpucQ6iXXCtglswbadguXbH1ycbLv04w+odZ3aX2j2jrG4k30VZ2UrXGu1aY+3+YK6zpL8PyXWWWz/N/nrzc5+Iy/YzoY388lPff5Gxuwrmj999tmO/Nu6vfy7N9U8we6vMrmC+E7O6MauLLnSShc5Su6fE6fE6XbjTQTj3SLuDKNzxOh1eq9NTuFdidaGFTty6h9j3MLuz1Owemc9Unjo19cLFpOV25yz7H9zrB3HkXzLmfh1d/oe5YcWxvl8n8bkPHPRfvlWwreKVtCwr57rZQs+NlpU1L3ofWlIxODJmxKqqEetHj9o0euS2sSO3jRm+Y9zw7eNGbK4etnH08IbqYSsrhtdVjKitGCoHB/OBQaz/iRrfoGXU4KXkoOX+oUxVaWgcNsM3PLp8vmP32m7Bcizbsl3LdgbS6uxf721x7lihWKz8/jw365eSzcUvFnfadlz32oXTr07yLcAfb5jk3TRu6MaxgzdMGLJm4rCVE0dIZYMWBQeHZ445rG7KdF+23Wxfvr+/UOg37VzeyucK+ayVzbi5vNOfy/Wambxb6HXvffbT8drkzBU7/KLiC0F8KUSWASQEEFbxcopXVBFRQQUF5VSUBSijeliAiACXISlohGjgYhstpQPR1jJJrTj2yWbb7fznCk8cD3PNfhmWi6Bc1v1RnY5q5VGtPKIHIkYglgrEjUBc98cNX9zwxQxf1PBF075oOhAzyuN6IG746lLl/O6qbQeWnbx6otu+nXUzvXZ/fz6bzZtZ0+w3C/2m3Ze3+3JWX67Qn7MyeTtjWpl8rj+f782ZfXm7J+f2mW6/6WZMJ2taWdMyi6GwQqEwMEjsFEeRXccpUkxGKwxgP9BX0REb+FjRQ7MH4kW27TiW4zoPfqP4EbfguHnXzdmuaRVc1+26d/XEYf3kR2/d+/mC6+ZdN+dYvW8fa9/fqrx1WL99/azrmqabLxTdfMeyHce6X6Cg+KvFGqGWa9nFx/A7hYKbt2zTdXvOnFp/7vzUfD6Q6/MUupF8F9bfNe761dl/++iZg+30mU+rzZ5nstmxPZeD79f95sRzg46SJU3+kivvKK7bfS/Ta+Xzl89+1dYaSu+vutP1xp1bszpuT85nyvq7R5p9RLaLyvcQZi9S6EXMHjTfjZjd3nx3ab6nJNtTkunxZHqQfCdh3cOdO6h7F3fvos49zOqc9O0Xs65caHdds2APHEgxvGbfP65fKJ5J9xcGYnH3I3L3z8NAOM65/2Fr4HrZBbdQcAumaxXcguXmXTfvOl2HlPUvVj45i/p9uHxwdPTQ+tHD148btWnMqK1jR24aO2zj+KENY59cNW5wdMIgftwgfvQTkTFD5KqnhLInhbJhfPlwvmI4XzmcqfIsqiKepUYc1He7rmu69oO8xWL879d7WxyCt381Fl9cLTi/rLr3w7+m65qu7brmyY+O87Mnve4fssI3mAsOYcqHh8d65RnVLbWLTn94qK/rZ9d1C67daxcyrpsrHrLt5i037xQP1cy4Hd321e9ufgxOrGV3TqrZRQjAw4ESFmAMIBgVZ1SEU7y84uFVL68gvILwCsoClIFeFqIiICRAiRohpUiplZJaA9HW8giseuuzrY7b6dwvofGfFS60BGRYIWuVsVQwnvLH9IqoVhbR/FEjENcDcd1fq/vjGh3VyahORFKknCbllC+mjYkb5fE2tH6/J5ZG+JZgpGl64viqj74/8uOtz29nrt6zOjqsji67s8vq6jA7OgudnYXuDqunw+rttLq6rTs91r3OQkeX1d1p9XTYvV1Wb7fd3WN39tqdGbsnZ/dmnO7+X+jKOJ05pyPv3M069/qd7ozT0+/29jk9fU5nn9NV3JJzevJ2j+X0Fscgc3Zvv9PT43T3OJ19Tke/cy/j3M06HVm7O2d3Z+2urN3VZ3f32N2dVke3ebffvGm5d2y3M+92mG5PptDRX+jIWB0Ft7szcy3n3s65t3rtm1327R7ndsa+k7XvZqw7Gbuz3+7pd7qzdlfOvtfn3OhzrvfZd/rsnj6nv9u62eVc7rdvWfbNL7+u//Hi1EJ/Rb4bsTq9Tg9pZV5sqB2y7M3fJXbhfzrqtbufsTuqcj/Ttz+iP631/CBN/5ibefOj1rt3r9zqzduO09996/TpfZ+frD186OU4/6Rc898vfEdbBV+2c2Su02t2oflOxOxE8p2luY4RTr/H7vP23y3NdQXszGQ7M93NPZ3v9ec7MasDtTs8VofX7J3w9ckXfji7K1/4qcu82lm43lW40V240W3d6C7c6LKud1nXu61rRboK17sKP3cVfu4sYt7oyF+/l7/eYd7oNG90FG7cyV+7k7t6N3v1Xu5aV/5Gd/7nLvNGZ/7GPfP63fy1O+a1O+bVe+a1e+b1O7kbt7M37mavdRcum87Frz6D9dzkVyY/Mavyd/PLHno9+MgbvocXBx5dWvnYHyt+91rVbxZNfPiPT//+9cm/XVj574urH+XGDhWrhgnlw7jAEK78KaFyCDNm2Azf75fMDty+/WlH9vz13IXr2cu3Mtfu9F+9l7l0L3vxbubSncyVO5nLd7NX7mav3slcuZ25fLv/0p3+y7cHuHSr79LN3ou3ei/e7vvpdt9Pt/p+utF74Vrv+Wt952/0/NCRO3vt9kdHjzWkAHNYl95tX/XxiZ2XLr51L/Nll3n2Tt+Fa90/Xur+8VLP+Uv3frzWce76vbNXO374qfP7853ffnv9y8/PvXXg443b9i0Wdj+3fFsV1+LnVQ8HR7EQiQA6ptIRhRSSKK94edXLgvuoCAvQsIYwEBUALgFS0slImpRaKbktEG2tiOqj3/58m+N2Ov8sln418XZYaAlKWoVsVEbTZbFUIKaXRfUySSuT9cqIXhU1glHDF9ECMiyLGcGoTq1s9a1Jl62Eo+v0QCSNSmk02uaPGuWyUsXtGs3vnBRtnr6x7Y/bD9VsP1zTeITZfZTddYRtPMw0Hma3H2K3H2R3HOR3HBB2HuJ3HGa2HwpvOxDedpDfdkDcfkDcdoDbcZDZdYDbfZDfdZBrPMA2HmAbD7KNh9mdh0K7DoV2HwnvOcruOcbtOcbtPc7vPc7vOcbtOcbuPcY1HeOajrFNR9mWY1zzMX7vMWnXcXnncXnncbHxuLD7GLf3ONt0nN19pGb3sZrdR1fsPlKz50ho15GaXUdDjUdDO4/UNB5esftoaOeR8PYjzI6j3PZD4R2H2R2Hw3uPczsP1+w+Ftp1fEXj0eWNR2oajwg7jwjbDrG7jnK7joQaD/ONh4XGI0zj0ZqdR5fsPLa48diyxqM1u44yjUeX7zq2tOno8uaDr23VfReuPmf3Tcp3kGZ3Sb6HsPoXrI0NMbRK142a1iQr57O60Xw35vZNP33shSvvb7/5yeG/H2+9cvlq1nYL7t0rl97+7nRTm7EgynkunlnHvfrbvxymXHeGbY4zc5X9XaidqXazk8yuaqd3zM1z/psXULNnTP/daW1Jr9aEf/wBeftmebaHznUi+bulubuljjn+i6+qN+727WydvWXfnE3tCza1LdzUtmBT28LN7Qs3tS/Y1L5gU/v8IlvaFm5sf6Vh38LNbQs3tS1saFuwpm3ehvT8Den561sXNKTnrUnNWWPMWq2/3GDM3mjMXg9nrUnNqWufW9c+b1XrvDXp+WtT8xvS8xtSC9boC1brC1bCeavhnAZt5p7Dr+w5MKdh7ySmnnxt2dBZCx6dOfvhuQseX7x85Arew6+k6rZUrt05duXGikiEfHPuE7Oq/sei0Y/VVA9dUT4kXPXUiqonXh3z0OQx/61+fdnu9nkNqRmr0zPWpuetT8/fkFqwvnXe+vbZ61pnr0/P2dA6d2Pb/I1t8ze0zVvfOnddas661Jx1qdkNxqwGY9b69JwGY/ZafdZaffYaffYafdYqbWa9NqNef6lee2FN+qXVbS9uPDp7+9vzdxyfu+PI3E37Zq5OTVuZer4WPLsSvBBLPh8D0+Ngejw5rS45rS4xLZ54Xk4+IyafYfZOXtZYtbSRXt5I8E1+PunnAMEDbzyBNOzCV20YtXpryaq9mJTwcqqXVTys6uWAV1K9goowEGUgxgFMAISkUbJORdNUJE1FWwPx1goZVr39+XbX7XLd3H9V+OXk24zQUiEaFVKqPJIuj6aCMSMQ1YOyXiYbFRGjKmoEomkymgpEtKq4Pma1NiG+q1pYH1inTqqHgUiKEtNVojFe1itjGh3TfVEjyAOaSZBcC8W1UGwLzTb72GYf2+Rnm/zhPb7wHh+zN1CzJ1Cz11+zl6rZS4b20jW7/TV7/Cv2+JbvJlbswWr2EKHdVJHwHppt8rHNvlATHW6m2YSfSwZ5JcCrfl4N8IqfU/y84uNVmldpTqFYhWQUioN0WMVFSIabRgqJkXzzMFn1iJBgoC8MfWFIhgHFqD5W8XEKzSkkk8TDKhVS/MsT/pDqD8PACoUOqXQY+sIqFUqSjEoyKsmqJA8IPkmFE8EahVyuEDXQF9bQMPCFABkGWFjxhVQqDHEWIixEGIAxqo9L+sUkJjU9JTX+5sL1yXZPZaELz/cNN7NUz925wvLBixY+tXd3aXfvm199WXb+R9q1nsl3zbn5Hf+exs0cW6psrXvvILxw9v0zX2/6/vtlN66wbM1D35xZcv6bN+pq/i1zJ/zt17Nb28mfLs3o65t78fwL2zb//p2j3v7OpVtW/eGHM8+6Lnfq8znK3hc3NlQeOTj2xuVnzL4x+U7cvIPk73ntfOWXX/ukjb+LJzEBenlA8IDkVZJXCU4lOBXnFJxTiguElCQZhVoOSSFJ8El8OcCXKqjQhEl78MhucmUiILcQy1s8b6qeJYon3OLlmzxMAlkOsOUqwbYQTDMaakFCzUi4BQ0nBgg1IzXNSE0zwibRCCRrDV+dUVafrqozKuqMqlqjoj5VXp8OxA1a1siIQa9JV6xNVv5x2R+mTfkfL4353czKR2aPeWxa+b9Pn/IfoZXehjQlJghOIQTolVU6AmkZULxGcWmSh5gEMAkSMiRkSEY0KqJTskbKkJQhKQJchHhEp2TdJ2k+EdI8pHhI8hrBaTinoQJERYgLAGcVjElirIKzCs6pOKuirOJlFCSsYIyChRUsrGCMirOAZBSqSDiJh1U0ZBA1BsFCXAKECAhWxSMKuXart2lVaWqVF8SH7101Yu1uj6AirOLhFA+veiUV4SCywkBYiPGAECAlapSok9E0FU3T0XSgtq0iolW983mj6/b8s/rh9hXlbU5KVEmpCjldHmstj6WD8VQgqpfFdX9diqxP+erTdF2aqGsl4rqvHkxatWvWq29OnTNvQv3WGQ1wYq0RkFJ+yaiQdDqi4RFIyDot6qQESRnSMqRl4JOBTwZ+GQQlNSCpQUktk4BfVDFJIcVkQEyUS4kKMRGUFJ+kEqKCCkmPkCSEpE9UaFEpftcvQ7+k+WU9IBsB2QhGU2XRdFksHYylg9F0MJoKRNPBWGugSKStWjTK6tJEvfpk+kP69LUX3/2qYkP6DytbS6R9FL8vILb5xXRASgXlVDCSCkRS/kiKjqR9cjooGGViKiCmAlIqIKYCYsovpQNy2hdJ+yNpfyQdiKQDciog6UQkNSyaGiGnSaGd5tp8XJsnkiqNa4GIEZDStNxKSm2k2EqJ6aCcCtbq5Co4om7vQ+cvjXM7Kwp3kELXUCdLn/9mtLD0dz9937jizVHcilGvvPzons1lcs2//3ByWu4Wf+6TZSfSr315on5fy7x3Dk2/eP55szDjwsVJc+f979+fDXd21F+7tPjc2UVzZv+/s2YMmT/roabtVYtfGfTy9P+I8KM2rfM/P+X/rouP2rdv8tOT/5+5M0c8P/V3K5Y8vHHtoKsXq62e6vxtMnvPm80GPjmDyjt+FzMwIY3IKTKSoiMpWjYo2Si+DhAxqJjmEzUfa/gkjZY0mtUpDpDxpG9dk39tdNh2bnjL1uDmZCWv+ZboxAqN4FUiopAxhapLUHXNlJQkOBXnVYIHpAgpEVICIAVA8kUgLkBEgAgPMAEQIqQESAmAECEuQlSAXk4vZY1SwUAkSNSByviuKmld1QrJv1ykl0V90W3VDanRUQ2Lt48R2yrFNB4xfDGdjhqElMKFNjqSpuP3iaWoWIouEk/T8bQv1kpHW32RtD+SCkRSgWg6EEsHo63BSNofSfvkNB1JUaKGiRohG7So0QKkBEgKkBAgKUCcBwQHSB6SgkYJGiVoNA9pHlA8oDhACYCKQJoHRAjgjEZwKs4nMDGB1TVhGzeUqKu9x9f53o4jh7gR29aMiCaxEERYMEBYQ0M6ymoYDwkeUqJOSykq0kpFWulIayDeXiHrVe988S8UnrGvqe8IslIdSVdG0uWx1rJYazCeDsaN8jq9vE4P1Kd89algfcpfZxArjfIGZcaS8AtzX1jw+sxlby6d2dA8sxaUSzoebfVFDSKm4zFIyRol6JikoRLARRUTFFxUCQmQokoKCiGqpKhQokJICiIruJggxQQtJX1igpSTpJQkxAQuthBCAheSmKBggoKJABdVXASYADFRJySdkA1S1unIQMzPF2v1R1J0NE1H03SslYqmadmorE1VxxKe9IfVP3W99u7fiO9vPP/xuan18AnZQIQ0JbSRQormdZ+g04JGyQYl6bicIuQUJRm0pNOSTsspn2TQkkFJBimlqIhBSzop6aSY8nOpIK/5IxCPaqQAA2yqIpyqZFKUpKMxSEQ0SjZIKYULaZxvJflWWm6l4zq2Cg6r3/3bc+cnOPfGFm76C/fQQk/gyo9VQs1/W7dmSKLF9/57Ly1f9OiOzfjubaM+/Yu/5/b0zmvTu6+9eu37Vz49Uf33EyN771T2d/gzXc82rHpi8RsPHd4/Ka1RUfGxdQ2lEj9y82pCXv5bbsnj7x15uaVx4qIFTyyc9UirMVbXkS3rBx1pn9JQO/zj914Au4d+/fFw+26l+TOZv43leys+/QqXt/42BnDJICQdEzW0qDRJxwQN+RWoBHARECwkeI1gNYJVCV4hos3k9t3B5sVPpib/9siMQUYN0rg5uLIlKCg+ViHYJC4kCSGJCwrOqRh7H64IwHmA8wDnAM5DlNc9LChloZeDCAdxTsM4DeWglwUlvOYRIM6pGK/hrIbzGinBQBxW1GqVK1NV8VRZNOUXoJ/TJs/ZNHEZmMbvqxJbfbJOSjoqGghvUKJBSgYxgI4XF+QUIaeISJqMpCkpTUspSkpRcsonp3yyQcsGLetUxKAiBiXquKhhooaJGi5qpAD/kf+0BZAipEVI8SrBKrgIKFmhxCTBqQQHSRYQPCTFBLJmL9q8Ddciww/Weg7zI94VShMbkEgCXQaRMERDEGNVTFKwiEoIEC82H6JOy2n6f13hN+C7YkQdHUlXyumyWFtZvK2sLl0WNypixuhYujreFoilyuPpirhRtjY9lVn7zOuLptUz8TdfCr0ye2Ht+vlrwKSYTkTTRDSFxw06rgVk6OM1VISopOKiiokqLii4oOC8gvFJTFQJCVCiQgoJUlYDUa1SVssF1ccnUX5grJ/gm31CkhQUhE8ifBIRFFRQMEFFOdXLqwinIgLEJIOSDbpobSIpWjbISIqKpqlYKx1r9cX1QBySscSwD3586aMfJsmb/re3PsWv5hZv3l8SASVyihJShGD4eMMnGD5R94kaKcDixcMkjRQ1QoCEpFOiRv56QdRIUSN56OP0akabUKM8wxovMqkpIaMspJex+mgWBgUNkTRc1khJJ4QUyaVINkWKKSqewuuV4fGdD/90Zaqbmeh2VLpdQauz3Oyacvfa1Cs/VWZzU1z3+d7OZ3K9M9zCK1bn8/l7lVZHWe5Opdkxwe0fb3X73O6ge6/c7Zhsdc7+9M9jPzlRce/SjP67s8zcy2Zmltv/its1t9Dzkmu+4rpr10aHtjSirssV8i9le6bke6bmO6a7+QWuNcPtrXbu+tx7AeduwM1OOfl1eXTLv9clPTL0iJp3QM8Q4aH31wgQkQAqK6gA0LCGhTQ0rKC8SvLN+I7tgX1/HPHl00O+mvDUgQkPJ+Y8sVv0bN7mjzX7GIUIq3hYQVcAJARRBiC/hgUoBzEOYixAWYCyaimreriB7TgHcRagHEB46OWAV0yiEZUQFFTQMA4iPPBKAJWAVwZeGXgEnWKNZ2Y0zEfmzXo6/jrT/rLQHpRSpKjhgobxGsVrpKCRgj6AaBCCQYgGIRqknCbFFMEbmGhgooELOi7ouKjhokZIAJchIWukoOG8hgk6Jui4AIsNU9GAkzwg/isCJDkV5wEuQIIHBKsQQpIQkwSfxMMqHtJxUcNXN5a27qSPRke9s2Lon2tGzN6tugAAIABJREFUvit7925Ga1swXkUFFQurKKPivIoLkOS1osJpyfj/o/B++zp4V4io1dG2ymhbWbQ1GG8L1reW16WrIq2V4n6/2I7Jrf54e3lt6+hYyzOzl5XXrlmY3LOSW7RkwUsLhei8deC5GKQjBhnRqZgWiIFySQ3yEJcgIQFKVElRpUSVKhrwARuuUmKSjsAxrzb4XxD8f9wwPbT3RUmbwgKyJjmCVTxMM8YniGIGH5dAuQTKJzFBxYutfvHMipAWIS1pPln3yYa/WEQxmh4gkvbJaVRW//DOt+P/+l3FNvX/unjn6WvZ17YeKhXVEilFiQYh6pSo+wXoF/UAr1ECJASIC5CQIV3shgmAKiJCWrjvcQmQFkGAUapq0s++vHvO5PULZ+9ZsMx4mk2Vh5UyRq8IpRFWx0SNEiDJaxRnUIxGsjoh63it6hG2P/7xmYk//zzpyoWqy+eqLp8be+X8lEsXnr5yZdxPl30XL1JXfqr86ULlpbMTrvww+eoPo6+cLfvph8qL5you/URd/gm9dM539WzFle/LL/804efrz9+8MuPKjxMuX/RdvEyfv0RdPFt9+btnLpwf8+P5yh++m1EXe/hPfx7348Vnvjtbce5C2flz9IVzld+frfr2XOD7s/i5H3wXvq84+93ocz89d/TDCnbz7yNJDw+89+9dnAfYf0IAmKAgUsIrKt4wRGsgGlKxkIpzSapxR1n7K0O+mlHyw2uBL16nTswblZz+0I7lQ9bv8vMtBK8QYgvCJhFGRcKK9z/BqEgRVkVZBWEVhFVQTsU5FWcVjFUwVkFZBeFUVFQ8olLCQw+recKwlIOlIvTKKi4rtJTwSanJr+6ajb/yOj5/M/FKdGHjIn7fGF6nROAXoY8DNA8pDlA8pHhICRp9352mRJ0WdUowSD6FCzomGrho4II+YK4lSMiQlDWa1whBJ0WDFHSS13BBI4ra5lS8GLb4LyLHeYAJEBcgzgKsRiM4lZCbcbkFYxVsOUQ5gKzf5U2vR0+IIz9ZOuxzzvPuWmL3du/qHaWr9yCxJBbS0BU6FjbIcIrkdPzB3sqttJwmI610pDUYbSuX9aq3Ptv5rxR+DbzLR9TqSFt5tK0skg7E28rq0hVxozreVh3fX7Zqf9Wq9Pg6WL02NbVm3eSF4fFbEgs3N86JyK/Mm/EyJ89qUJ6PqEFZ90uQjgBaVgKyEpQgJeu+CAxIqk9Si91pWkhSQpIqLvAJn6hOXbj6+ZIpQc+UZ73PTpq4dPyyPVNZWBFKoKEWnGnG2Gb8AVwLziVwNolzCsGrpAAoXqUF4BOhX4R+SQvIuj9iBIrIRpBJlQltARkM2aQ/dPrHqps3J3Z2T3v3b1h8z+9F1SvolGQU72Ba1Mp44OchzUNSgJQAaRH6REgLcEDePPQJml/Q/Dz0FZcl4OPV8mWp6dN3s+M3b5m0bv30jUuWJKex2uiQ7l+R8jI6xg+4apQAKUGneYPiIRbTCGHvSHH3UHnP4Ojux6I7H47veKxu5+D4zsfju34f3/272sZHanc8Ht/92/rdD69sfGzlzofqGx+q3Tko3vhkbM8j8T2/ie96qHbX72N7fiPvfSjS+ETdtsfXbP/tyu3/Fmv8jbT7N3LjI5GtT8Z3DIo3PhTd/lh944j6vX+I73ykfudjdTsert3+2/odD8cbH4rs+rfIzn+L73iodsejsR2PR3YNYnYO5pIlnIGHNIwDeFFdRXhACL++a1VcUjBJwViIMQBnVaJGISJqYM/WYPr1oQdnDoJzB7fPH/LZm+QHc0corw3atjPAthBcEpcSGFcc172v5/8EC1BWRZkkGk6g94X9Cw/2h4VkWCOXQ7xGQ8Oal9dRDmCc4uNhZUidVhWaOjmycnxYR+ZseK6+hm9/jtXKRFAuaQEOkBwgOUBzgL6v8wciJwWNlFKUnCYFHRN0TBjw5jBRwwVI8pDkAcVCkgEUC0gOEDwkOTBguosxSE755Yz9igGFMxBdDjFGxeQEJicwTkVZiNUl8catHl146kO+9Fse+2rZ8A/CQ/eLT0FhcKJ22IadHlbDVmioAHEZ4IJO8AbF6RSnU0KaEltJqY2WWgNyW7loVL31+b9U+BXwLiurFcXGINZaFkuXx43K+vS4BuP52h3PRTfMWLlx4fqdc7YlFy5ipzD1MzeC6evVp7namfNnPyPXzVijPCurlYIW5AEpKrisUhEQiOi0rNEy8BcV/kDnRYWLCiUk/WJykti8cOyrU2bywoL4auLFZ5AX0Te2TOWT40JNJJcguJZf4FtIPkGySbwIpxCcMiByAfh+Zc/9ESMQSQWk1oCoI3LTH1oOPHX15+fMzIunv/Tsavo/m9sf33nYU6sN55PDowYhqDgPaL4YFNGK7Tr9SxD1PiykWK0IzUBa0EhRCy7XZj+7RZiwZfukrY0TG+oX7H2NMZ5mQIDXSdZAWR3lIS4CQgSkAAlexzgDFw1S0ikO+EKqj4UIp44SVK+gYhz0stooVi9hNYSDGKOP5IwSQSvl4QgOjmIhxgCS0TAeegTo5SEagiPD2jBJITZq+MaWp1btGiLtHcGpI3kwilcRDmCCNkqCJXEDiepPRYEnAjAZeARQKsJSSfNENU9UQyMaKoBSNjmSAyUsLGV0b0hDWI1gVZRTEU5FORXlAXrfgKO8inIqykCcAQSv4KyKCyrBJgkG0HXJQNNqomn2o/sZNLWxooUraZ39hwPPP2wsGb6x0R9SqZBKcEm8RiNCD7zxB/zaqie94SQaSiJh1cuoAz48C1AGIIyKsSrOAZIFfkYNhFSKATijeHjg5SEZVoKcMXHmuvHjhBkrUptmb2nEX42PZVbUgJc4bbSgBnmV4CB+X+QEBwgOEoJGCDoh6HhR1ZJBygYlQkyAqABRHiCChvEawQGSVcmwQrGan9OCDPAxgOAAKRk+UaeLChcUglMIVh1g4C9+RbFp4xVEUFAWoCGARBLo5q1eNTb8RAT5JEp8sWLkucUjz78x7Jtw6Zk4+Se5JFk7bFVjiQxxWcFiCiboRFHevE6LrbSQJsVWSm4LRvdVyunRb/9rL/2K+i4rqeVyqz+6LxhvL4umgnXpMXXG5FD9s2/Mn7N41vJls0LhV+dH2LlvLJq2cutrq5XxDcazS+MvzH91wsrNL61UJsqwgoM+ARZrjxNRzSdrpAgIEVCiSomAkgAlAfpBpE2CtKT6uRZfRJv4x03jxiwKSsk6KbF6/JuTKl9F2L1TmSaCafayzVgRpmjGEziTwJgExiZxNkk8MOZFL1rUKEmnZcMnp/zRFF2fGlWrPNL218DVvoUnv/V9fbq06974n29W3+ycfDs746vr0zcdIkRlZBRiQvGqaySvE6JBiholQJqHBK9hvIbzkGB1nNUIVic4g2INmtH9jB5gU1MWtSx+ev2y2Xp0Zkoav3nZrKZ5y+BESamIJSt5DWcMD6+hIsAlgAsA5XWMMzDWwBmdYCHNqySvjBLVkRGAiQohAJzTEdbwcilMSJGMTnA6JWiUAHEBYoKG8jrCw1IRlEqqR1JwUUUiYOjK5OD3Phl/6uSkv388Wt9Prmz6Q6z5yaiCMDrCpBDOIHmNlgxcAgEB+nkdY3ScTRGCQUqQFqFf0CgWImHgYQHCApRRcF718UqAVbH72kZ5gHKgKHiEVRFGQWoAUgOwsIKFVTyaoFcqgXiTb8vuMkX07pjx291SybpGcs9237FVfjjvMT2Kr95N1wAqpOBMC7oCYsW867D6D/75g9WQ6q1RvTWqJwQ8YegNQ2/oPmGIMBAVASIqHkHxCgouw0AEVkigXNLGCPCZUOLFCeExC7Ytrml787UkQy9eWr5k8bLEHF4bJ8KAADFexwRI8HCg91GUsQARQfMKulfQvaKGSBCXACZClAcIDxBBJ4pGnoNUWKUXbh/1+k4vAwNSupwFVDHuVexKcArBqSSrkg9Ezqr4P4hcxUQFkRWEB8gK6A0p3rrdnuRm7FjM+3EE+4D3vMcM+6oWOSl73uaGvF1XcmIVcmhV6d7taF2zlwfe4s3D6SSnU3yKElspoZUQWympLSC3l4vG/8xLv6q8J4pqdWRfUD5AxvZTde0V9akpq8Dc15fNfO1Fhnlph/TCdn56fNlLSxa/Pnt145xVcEI8OX0OM2nF6mdWJadHlaoIpATglSAuAUoEtAxoGZKyRsk6LUFa0gIi9IuAFlSCU3ABUCIMiIpPVIlwghC1aS/GplQvKQ+r83g4a0a8bOmWiXxTkGlC2Ba0SLgZDTWj4RaMSeBskijCKUSx5/MgkinqtGTQUoqOpMioMrjpbeRqbsm7H+OHjj1y++dJF87S3fem/P3vI46+/fjt7Osnvn0+0jQ4onhFpdjNxiUNieiorBEipHgN5SDCAYKHtKCRgo7yBsoaOKMHwqB6/p6pY9e/MnZ1/bPbVr22LzIHvvnsxlffSM5jtPIYIGubRgvAx+o4p+N8EQ3nNJzVMVZDWA1lIcqpKKd4OdXDQ4QHCA9QXkMEDRV0RNQRQUPFX0BEzStoXgF6ROgRQKmkYpKCy8AjNw9KHPaeOT35iz+RF05O/vLzKVvVYeLepyRYKumICDFJIyRASiotA0oCmAhQAXhFgAmQEADJA1yAOA9xXi36wBin4JxKcEVrqeIcwFlIsJBgARmGRAgQIYCzSimvjmIBIqr0xi10k4i1vD7swCJP69zBOxc+tnkzEWvBt25DtVXItmWP7diI1zVRXJLgkxibQGoAEoJoGCJhFQkBJPxfCAEkBNEQLL6ixfp7IYgUtzAQFZKEpHo4OIoBlUub585oWDBtzewZm6YvTvzx1c1LJy5/jlUWhFNPL0q8EVz6xlh26Qr4SjhVxWqkpNMyLIajUQ6gHER5iPEaVnwVNFzQcV5DeOjlgVeAXklDIhoqabgAMAGSHCB4PTBry4hpa598eePwN/cQvF7GqiSr4qyKMSoeBgQDSFbFWQVn1SIYBzAO4BzAOIBxKsYCVFAQIYmwipdLIrW7Spu2Y4casIPskGPC8BOrkf31Q9tWDT2+DtnHDTpWX9q2ndi601Pf5BVVlNExNoVzBsmlKC5N8a2k0EaK7aTU7o+0lUta5Vuf7XDdbsft/WeRtvcisjoh1j460l4ebS+vbx+9um1KQ+rl2OYFSxa9ungGv/Q5ueZF+Y0Xl/3xjwtW7ZlTB6qEPRXL10+oT74YS06KwaqoRksAjWo+SSuL6OUxPRgzfPGUP2YEologAsplNSApPkmhhCQuKpSUDPAtFKd4eUCJcBazJ1a2YHrlm5VL9j7HJiezzeXM3pF8i4drxphmlGlGmGYv04ywLeh9A45zSUJIkkKSFFVKUMnimKqo0aJGi7pPMigxMcT4aPQtiwHtj7YeeORW55wm8B/avke+vzj17feG/nj9Rf0vFVzTYAkSLPAxmj+skayGcTrG6iSr0ZxGCJAUgF8AQRH6BQ3ndZTVcVar4OCE15pnPr1VeHrb3ik791RviI1bu2zm5uUhsIABNK+PZAHGQVKABD/gB+KChvMQ4wDCqggPUAHiAiAElRBUQgSECH95lSAha7gEUQliRWQNlyEmQ7y4KkJUUFAJkDIkowq6JjnqrY8mNu59eGfjf7zz4eg/n3xpjV7KKk+J+kgJlkqwVFQ9gloqqh5R9YjqKFEZIaqjROiRoEcEpRL0yppXBB4RlPJqSREOlHDAU4SFHk7zshoS1tAwRMLQyytevsUThb6G5uDOpUMPT3z0q+onP6t8/N1Jjx2swZu2Vm7ZEdC3VLSwwzeHBm3ZTsWaSKGZEJpxvgljkhijYoyKsgrKqiijoKyCFqOnbFEDKvpgELgIB1EODGzkVJRVMUbzhnT69aYX6MWvjpi7auTCHcNfX40uiZKLo9NqeVlbyGpPL2leFHhj5qx1y/n0/JBWxkFCgIQESBGQxdMuqIQACBGSIiBFQIqQkiAlQIJTEQ4ggopIAJcAJqi4AAgeUhygeaN8zpaSudvQuZs8s9aOCDX7JBgQVIJXcF4hOIXkFYpXaD5ZhOIVUlBIQaUEhRQUklOIGhULq15G9YZVb0j1CAnPysbS5C5q3xaideWow6s8xzbiqfWlx7b5jq0j4MqS7TuwumZMTGKsRq7QCVYjBd3H6z7e8Atpn9jql9sC0dbyeGt1FI59+7PGf6pwJ+NcBif4CBgbbx8T2zc23j66rr2yvr2ivrWqITVtU8vi+MoVXHhZeMVShquJb+JWJefGQFmt5q9Xx0VaxkSU8qjmj6XoiEFG02Wxtqp4e1Vte3lde6AuHYzDshioiKmVkWRFVCmPqAE56ZcSAak5KDSX8ckKCU6eVz8Df/YVbGpk8Ohp4xaP5ZLPMc0+rqWUbUK4ZpJtJtlmgmnCmCaMbcaZxID15hSKT/qFZEBQArwSENSgCAIiDIgwIGpBSQ9KuqdOG/TB95PP3XzhyAfD/3SqbP/fyB37Hvv0/MTO3Nx9748Um56QAMJrgRpQFtIraqA/DGlG8zFaIKwFOY0WNVrSgpJWJkG/qFOCjvE6wUA/C6pr9GcWp157RZNe2FM/dg3/wlbuzeTSGuU5FgbDGhIyUA4QQrJ4gUlBLQ4fkCIgRZUQi8IublFJCRQhJECIKi4BIqKRkjYQ7RMBJQ7E84tJZqSgkjxABM0ja2gUoLHmETv24Yf+Pr6u8d/lrf9dfy+gnqjilOGc7uE1Lw8RHmBFFfEAFYFXAB4BeAUw0M8sjg4KAOFVhFM8nOLhVO+vQFiAcADlIMYCjFWxsIqFAMaqRKSZ2LTLb0joOy8O/uuEx/805YlPX8P/spRunzukfdZTh+YMBbMfBzF0826abUFDKs4k8VASWwGwsIJzCYJPkkKS4hMknyCFJCUo1P0ADVkcWH2AqBIPlnkFZ4C3BpaG9MpX987DFy0fMV8d9eqfh712fNgbLYNerZ26mhG0WUJq+sy1z07mnwkrr3HaRAZQoo4LGsIDrHj+RZV8sCAVAaQESBHgfPEUKR5RRUSA8gBnVZzXfLwRXK7QszePfDMRfL2RnLNueKiZkoBPUnBJxUQFE5O4kCSFJH0fSkhSQpJ4AJfAw0ksrOJhQIRUfIWKhQDOKXhsl7dxF2Vs9R2u9RyPjmyvG9G2xtu+Ad+zvrRhJxJvIcQELqgkp5I8IEVIC9DHQx+v0ZJBR9L+WKosnqqOgjFvf7rLdXv+iQ3vsy+rJ5gIrIzvq462j462V8f3VcT3++L7qLp9Vatan1+rz92QemWDMX+NNq9Omy3D8bKOxzQ0ptIyoCWNFDVcSpGR9mBsf1XtgbF1h8bUHaqsOxio2+eL6kQEUhKghSQhAepBAoygEELSzyXHhZqfo2YGh1TPHT5GLJ36ypz6eTx4LtRMMi0om0CZARAm4WUS3nCilEmWMqqHBaUs8HIA50HRThbTAEgpRYp6MXZCCCk/D7zR5ifU48hbfw8e+BA/+Dd/6wfEVvjQoQ+Rtz6vjjQNkpOjBIAzKsUCXzEXVYAkD2kO0qxG8holan5R8wsaxWs4ryG8gTMaGYL+sOFbYeBLYWA5fLoGvlyjTavRKmt0gtUIAZIiIHiAcRDjAMqBByJBWOjlgIcFHg4gHMBZgLMDXhw+4CvquKjjgoYLGiro6EBQV8d4HeW1X+B0gtMpUfdFVHoVoOt2DVePlB/5y+R1TU+t3vPUeh0XdYRLY4yBcgbBG6SgU0KKElIkr+OchvEaymsYr2EcRIt/Wlx+QPFd/h9WCV4jOIixAF+hEQykpGaibg+2cwcFNtDKKjzZ4Gur9bW/8Nhfqx85U/XkX6ofPfjyIH0tXdeELoHeJQayAqI1CrZcxWoUb1jxsCrCgmLH3ssoxZkVCKcivOrlQCkPSjlQyqulvFrKAw+nlrBqKauWFOGAN5SgGW3Wgu28b/HKUXP3jpirjJi/zfNG7Ywty5nU5BVg/MLtk5YlprH6WA7iok5yGsrqXsYgWEjwgBA0ktdIHhC/JNvA4r2E8tDLAw+nejjg5SDKaQRv+Ba3IAsbR87dMXJuo5fbN2EFqJy/pYRVg5xKcgATACqoCK9gXJLgVJJTKFalWJXkVIL7dZ9cwQQFERSEU72CgvAKwkDvCt3DqaUNe717Gka+G3rqzNIRH4WGH2aeMuIjktuJDc2EuNfLJTBeIQRAcpDkNZrTfJxOcylKSFNSqy/SGoi0Vsqw+q3PGl239z/XPHEct8f+WTnBiWp5bF9FpL0q0j460l4l7yuLHiiX91WIrdWxfRNi+0dH9vmldlpoLRNTgUiajmpUFFKSgQiGR2onogf9sYOVK4+NX3V8Qu3h6tjBQPQgHdtPyWlCNAheIzmIcxBjiil4ChJW0LCChxQfo055ufa5Ma/PfHr5G29uXcYoM1ckylYk0FDSwyRRJokN5C0nkHDSE1JKw6qHhV5W8zKal9UwVkNZHeN0nNNxIUXwBsYbqJDCxDTBpANsa5kAS6W9D+3Z9/gnZ4IXrk768tuy+m3/h37C+/cr8+PKSClZIgCU18iwSrAAF4pNBiB5SLI6wuoIq6OchvKal9M9nFHCpUqYlCeke/6/9s7tN47rvuP/Rd+LFEbiyiT3MpczM6QomVYU24DbxrXTS4rauQBBY5ucnXNmZi+iJCttHUepLJG7c9m5z5lZWlScNrAM1+bOzJKSosjizoWkYiQIjLYvddEATVHHgUWyD0tJFSWkgYH2IdAXHyx+M/PbM2fOBfswP3wXBlXZp+oeWXfJuk+JAYHCMuqVxaDS8KiWR4uYgiGFAhIGBAyIUXGIgCsCLsOgAoMyDCYgnhDwuIDHYDAu9kpib2KEFJakoCwFFSmoyGFVDqtSWBkd7gUhJQaMHIAWrr7il4LvM5cGT3zwk6/+8NqznR446RJySKIeKfVoMaTFEEghEEcEtBhQUkBJmJIwJWJyFEiYkgJKDmg5oKWAlMO9HBlTjQA0QtAIQCMAdQxkH0CvirxyHROyV2rYY8fNseNWqWWVv92pBMfG3/7yZ6I/fuitr3xuab50tkOIztgL4YG54BHkPiJb45I1ITjjvD8h4JKASzVcqvkTvDfOexMCLglBWcAlwRtH3gTyJ5A/gbwJ6I9Dbw/kjSN3XHTGJa8qelMo/OKs+43nzgpPfws+fUr42oIsLj0/F1T4AKDeURROwuCz9fCzjaAs4TIMx2thFYZlFJbEsIzCMgpK+5CCkhyMS/6Y5I+J/jgKSiisSEvga+rDT33rd/7s7O993a4+3y3/yZmHvqKOoyVW8CsQT0A8jvxx5JehXxH8MsRlFFRQUBGDitSriGEFBWUUlhAu1d1q3a3KbrXpVltOVfTKfFiBuHLKKNttcu3l8ib/ufXGgTdbD72xQOjd6iljrO5OiH4JeWUJV1BYQUuEuESJ5ylpmZQvEPULRGOZal7gGr3Ji9cWdnb/a2f3o7t2+M3dnf/Y+Se3LzbdqRPnDx4/P31i+fCJ5cPHl2fmL3z+2PJM6/yjx5YfO3bhUOsC01ymm0tsM5xu4UPz/nTL5+oYtJamTl448tc/eOrbF5959a0vvfrWl/7mB3906o3Hjy/PzC8frIeM6AHJnxRdFrk0dCnkUtChocNChxackmBNi9azdecvG94zonNYsGjBIqFJQqskmqRksqLJIBMgkxYtClm06NCSS0suLXmgjtk6Zkfvt24BGnhUfEaLActjWg6Ipv2Zqz/74i9vPv/Rf/7hh//6xHs/nkn/7avKOzNQn2hgBmG65lEQM9Bjocsgl4EeC30W+YzoAckDoyoX2aX3dr5PIUxKLlO3DkvOYYRZ2CPFkBQ9VnI4yaMQrkJMCD6AHos8Fnms4LHQZxBmkM9AH0APQI8SPBJ6FPIpEdN7BJQYUGJAigFZx7fqKHyqsfdQd2hiIHlEIyCb/iOn8cNXrj754ftf/ufhMz/Zei5488i8XZUDUgyqco+SMSljUsaU5FPSXvn0qAyDHL2kvQMeVfuQskfUMdEIqAammnvQTUw3MWhgUPco0aYFm6p5NHQpySVlm5RtQrCr0CJf1VjjzJT9ncOds4de6XCyTgouKThV0SzXjapsEKJJ1RyCd6s1l+A9gneJmkvUXIJ3CcEjah5ZcwnoEtAlkEcij4QuiUZ4JHJJ6FLIY5E3CR1WcGjepWrBFFw6AntPSL2n6uGTks+JQUkKgOgdkjHd6B1o4rFjHtfC03LACj6LMIMwgD4NffpO4APkA3irklT26Ppe+QqQfU7GU8g/OOdOovDRvzg39tSp3/3T0wd475DgHxQ8VvRp5JHIpaEDoANqLi14NPRo6APkAzFgxIBBPg19CvkU9BjosaLHyi4rOwD5DB8AhJnjJji9SAYd7h+1wxfO0J7KnrGYky5dH/XBY+ou23BZEXNiOCX2psTepLTEya+zjfNsa3nq2IWZRvjYxavK7u5H2/vclHd2Pv7FJz+13oQNdWbefmzenjnpzpz0Zo77X2i5T7bcx5rOdMM60rSOtuxHW/bUMevgvDEzb3z+mPlo05pq2YdO+Ee/88azyjtfN5MX9eivzr313CvLT5/wH593jrbsGaSxQoeDylStzfGLbK3N1NqAX2T5BY5fBHynPHducu61I7Vzh+YWJmrt3xfaZWGBgwuTwiIJFyh0joHngLAAhAUAFwFcAHCRhh2AVFbUOKRxSONEjZN0VtJYSedkna3rrKwBSaGhSkMdiF1SbD98Bo+tXn9888YfrKdPXEyOnPYrtdcOiCpX05hZnZ7tglmdmVNYXmF5hZtVuVmFrWksUlmkMkhlJIUVO5yocEidRBqLdCBptKyCmsa9ZIAXLZLv0rI63VCmZY2uGcSsSfEaAxV2hKCwUGWRxkIVCCqoKbSg0IJKCwqAKkAaQBpAOoN0RuwCpNNIo2WNkRVGVhlZAVKHlhUgq7fPMLLKSiqQdUY4O/6ay1279nxx+c/X42e//72j37WmGgpAalXUq6JelbTUKwfcAAAFCElEQVSqpBGiSkgaIWmErFB7qISsErJK1jWyrpGySo4OGzrdNEDToOtdStbIPVRCUqi6Cho609AYUWPmdOZFHcAOEDtA0JmXNPoFjfpml5zrEI1zlHyOEduc0AF8hxY6NFqk0SJVa9MvdahvKtSsQvEdqtam+A7Ft6lah66NgjbFt0m+TQqjuVNpqNKCQt1Fh+JVMKcxvAL4Dl1TAK/Rc11qrkvWdEpUgaRSkkZIOiHqnNTl6ma1qRMN5WBdnZZ1DumsoDJ7KKCmAEEBUGVEnRN1DqqMoADYAZLKyBorq6ykMpLCiBonKJygTfHq5EsK80IbzCqTNe3gbBtAnYEaDVUKKgB1WKHN8h1Q69CjxqEKkMYijYUaEFRaUGleZ2s6B1UOqVxNY/guO6cDQQUNhW21QWOBfLlN/u1rxMuLNOrSszbLm5zQ5fgux+sc0iZFfVLsTqPuNOpOicaUbE82nMmmPd1yZurdIxfXlN3dj/b/hu9ub//qk5/nP+0Pst5gq7e21bt0w1vbMpMtu7+Jk01vdROvFt9by/9+rTh/ecO+smFeyfHlYnl18/Vky1/d8tduvP7eBxc3P0ze//fL7/987doH/zDYDAabONkIkgJHmRtnOM7CKA3iNIhSN0q9/tDvr+N+6r2b6u+u4/766yvXrShtJ7mWDP14fSka4ig1orQbDc3+0OgPjSg1+6nVT83+0OhnZpRbUeGs5LexV3I7yp0os+LMinIzyswkt+PMTIbdJFf61/+u/6NXV6+fvjI8E139bvLe4uXcHqR+krv93FrJzX5uJ7k7SL049aPM62fOSmav5NZKZvUzK0rtUc+jzI9yp18Y/UKLCy0qzDh3ksJbLZy1wlorzNXcSHI7zt04s5LcTDIzycy9IDeTvDsizs0kt5NRzq2rcW4kuRHn3UFmDHJ7NXdWc2eQ2UlqJ0MrSa3bn3HqRKkfDcPBcOnK9XBr6/yPN8LNDedH17tXNvCgCKLUTnI3Tu0kc5LMSdI9Bqk7GHqD9C6S1E2GbjJ0B6m3VuDLm8Hqhp/kbpy5ceYmuRenbpJ6q5m/luO1LLiUOf0N6+1Nc23durRurWzY72xYcWYONrrxpp4UymqmJ5nWz4w4t+PUiod2P7X7ubNS2P3C7mdWNLT6Q7O/bkZDM07tKLWioRWndpTa0dCMUyPOjDgzotTop3qcGXG+dybOjKgw40KPCyVO1Tg1o9RdyZ2VohvlepKag6G7mjuDDS0u7KgI4k1nsGEmmRdnblJo0YYSZd04s+PMjjMrTq04s5LMTnI7ye0ks6PMXMm6/UyPcz0pRjPVTTbNfm6sZMa7uREVRlyYUWFFhRUVZpRr/UzpZ2qcdpPUTlInzuxkRG4PMnuQ24PcTorRRFsruTFIjbWhMUiNldxY2TCS3BgMtUGqv1vob25pb+fK1aF2eV2Pbtjv3LDj3BmkVr9wVgonyp04dwcFTgocF1684SSb1mDDWt1wLm3gS0XvZ//y3s3tX2xv//LuHX7zXuvrT3Z3P97d/Xj3jpnpbY18k+6v/91E+/5fuq2b91za2d1vp/Mb3mdf/p5dz87u9v0SPp3ubWHkU7R9d84+tn/N3/f8H3Tp/1k7t1bIp1oLd7Wze7/R+5/r4ebdI7lv8O9791+3eu/J3Ddr+7p0W7edrH7zR7u35b1GPrnjjvUptb3zq52d/S5OD/RAD/RbqAc7/IEe6LdZ/w19AMnC7wfvag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1981200" cy="1533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1" y="428604"/>
            <a:ext cx="5357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Считалочки.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80" name="Picture 8" descr="http://im1-tub-ru.yandex.net/i?id=43106228-3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500462" cy="4572008"/>
          </a:xfrm>
          <a:prstGeom prst="rect">
            <a:avLst/>
          </a:prstGeom>
          <a:noFill/>
        </p:spPr>
      </p:pic>
      <p:pic>
        <p:nvPicPr>
          <p:cNvPr id="3084" name="Picture 12" descr="http://deti27.ru/schitalki/data/Deti27_Ru-01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214422"/>
            <a:ext cx="5000660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Qfu8lFFJ_QC-iD4HZ2YiyogMKQ7prUyHbE-1sTyTYAq4zQwic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357298"/>
            <a:ext cx="2752725" cy="2643206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p6sRg4Fc3t1gEcqRZRweonf7Lih3dgo2wi8k-ylqYuvn2XQrQ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643182"/>
            <a:ext cx="2286000" cy="3500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357166"/>
            <a:ext cx="6988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Быт русских людей.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8" name="Picture 6" descr="http://cdn.trinixy.ru/pics4/20111101/enisey_village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85860"/>
            <a:ext cx="3429024" cy="4953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encrypted-tbn2.gstatic.com/images?q=tbn:ANd9GcQpymm9UKys1SgVrprMjnE1INnToG7OJ9LMUtbYrhSoZG73Mr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4255220" cy="2857520"/>
          </a:xfrm>
          <a:prstGeom prst="rect">
            <a:avLst/>
          </a:prstGeom>
          <a:noFill/>
        </p:spPr>
      </p:pic>
      <p:pic>
        <p:nvPicPr>
          <p:cNvPr id="39940" name="Picture 4" descr="https://encrypted-tbn2.gstatic.com/images?q=tbn:ANd9GcSupKefRB_2ytqMmlietVTXDvn0X1UYwJhWAYiLw6DCcPtfzE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142984"/>
            <a:ext cx="3538548" cy="2480291"/>
          </a:xfrm>
          <a:prstGeom prst="rect">
            <a:avLst/>
          </a:prstGeom>
          <a:noFill/>
        </p:spPr>
      </p:pic>
      <p:pic>
        <p:nvPicPr>
          <p:cNvPr id="39942" name="Picture 6" descr="https://encrypted-tbn0.gstatic.com/images?q=tbn:ANd9GcRSuMfxqEow6dS38Ef0p6XwnVLTVtO0JEyQu0LlaOxi1GfHaI9za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2786082" cy="39211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61555" y="28572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Труд.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465</Words>
  <Application>Microsoft Office PowerPoint</Application>
  <PresentationFormat>Экран (4:3)</PresentationFormat>
  <Paragraphs>49</Paragraphs>
  <Slides>10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Неделя русской народной игры в старшей группе с 21по 25 апреля!</vt:lpstr>
      <vt:lpstr>Слайд 2</vt:lpstr>
      <vt:lpstr> Пчелки и ласточка. 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игры.</dc:title>
  <dc:creator>Валентина Воеводская</dc:creator>
  <cp:lastModifiedBy>Валентина Воеводская</cp:lastModifiedBy>
  <cp:revision>113</cp:revision>
  <dcterms:created xsi:type="dcterms:W3CDTF">2014-04-23T17:44:53Z</dcterms:created>
  <dcterms:modified xsi:type="dcterms:W3CDTF">2014-05-11T10:44:59Z</dcterms:modified>
</cp:coreProperties>
</file>